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286" r:id="rId3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5"/>
      <p:bold r:id="rId36"/>
      <p:italic r:id="rId37"/>
      <p:boldItalic r:id="rId38"/>
    </p:embeddedFont>
    <p:embeddedFont>
      <p:font typeface="Fira Sans Medium" panose="020B0603050000020004" pitchFamily="34" charset="0"/>
      <p:regular r:id="rId39"/>
      <p:bold r:id="rId40"/>
      <p:italic r:id="rId41"/>
      <p:boldItalic r:id="rId42"/>
    </p:embeddedFont>
    <p:embeddedFont>
      <p:font typeface="Fira Sans SemiBold" panose="020B06030500000200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C1684D-6B8F-9040-B08A-B36D34F14B72}" type="doc">
      <dgm:prSet loTypeId="urn:microsoft.com/office/officeart/2009/3/layout/HorizontalOrganizationChar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E1BE64-CB40-814C-820A-BEE01F868FF9}">
      <dgm:prSet phldrT="[Text]"/>
      <dgm:spPr/>
      <dgm:t>
        <a:bodyPr/>
        <a:lstStyle/>
        <a:p>
          <a:r>
            <a:rPr lang="en-VN"/>
            <a:t>Quản lý thư viện</a:t>
          </a:r>
          <a:endParaRPr lang="en-US"/>
        </a:p>
      </dgm:t>
    </dgm:pt>
    <dgm:pt modelId="{DD6B1FBF-BEF3-044E-BF31-B2F643424FB0}" type="parTrans" cxnId="{083C8AEC-0ABE-3541-92AD-5DE4DFA06DF8}">
      <dgm:prSet/>
      <dgm:spPr/>
      <dgm:t>
        <a:bodyPr/>
        <a:lstStyle/>
        <a:p>
          <a:endParaRPr lang="en-US"/>
        </a:p>
      </dgm:t>
    </dgm:pt>
    <dgm:pt modelId="{6E44D3B4-7ADC-8245-82BE-3208FDD65113}" type="sibTrans" cxnId="{083C8AEC-0ABE-3541-92AD-5DE4DFA06DF8}">
      <dgm:prSet/>
      <dgm:spPr/>
      <dgm:t>
        <a:bodyPr/>
        <a:lstStyle/>
        <a:p>
          <a:endParaRPr lang="en-US"/>
        </a:p>
      </dgm:t>
    </dgm:pt>
    <dgm:pt modelId="{15FBEBB8-132E-424F-BBBD-F38C7C5E041A}">
      <dgm:prSet/>
      <dgm:spPr/>
      <dgm:t>
        <a:bodyPr/>
        <a:lstStyle/>
        <a:p>
          <a:r>
            <a:rPr lang="en-VN"/>
            <a:t>Quản lý </a:t>
          </a:r>
          <a:r>
            <a:rPr lang="en-US"/>
            <a:t>sách</a:t>
          </a:r>
          <a:endParaRPr lang="en-VN"/>
        </a:p>
      </dgm:t>
    </dgm:pt>
    <dgm:pt modelId="{5BCE4703-29E0-9E43-93D9-967274B6C61D}" type="parTrans" cxnId="{4168630A-F70B-F145-93B3-A7F7928CBFBB}">
      <dgm:prSet/>
      <dgm:spPr/>
      <dgm:t>
        <a:bodyPr/>
        <a:lstStyle/>
        <a:p>
          <a:endParaRPr lang="en-US"/>
        </a:p>
      </dgm:t>
    </dgm:pt>
    <dgm:pt modelId="{2400657A-E221-8541-A56F-8380D4A9846A}" type="sibTrans" cxnId="{4168630A-F70B-F145-93B3-A7F7928CBFBB}">
      <dgm:prSet/>
      <dgm:spPr/>
      <dgm:t>
        <a:bodyPr/>
        <a:lstStyle/>
        <a:p>
          <a:endParaRPr lang="en-US"/>
        </a:p>
      </dgm:t>
    </dgm:pt>
    <dgm:pt modelId="{17795DD5-8E1A-F844-8BCA-5311E432681E}">
      <dgm:prSet/>
      <dgm:spPr/>
      <dgm:t>
        <a:bodyPr/>
        <a:lstStyle/>
        <a:p>
          <a:r>
            <a:rPr lang="en-US"/>
            <a:t>Cập nhật sách</a:t>
          </a:r>
          <a:endParaRPr lang="en-VN"/>
        </a:p>
      </dgm:t>
    </dgm:pt>
    <dgm:pt modelId="{47058FA4-1EDF-3948-9D18-67525DEECCF1}" type="parTrans" cxnId="{C56CBDAB-2626-F14F-BAF1-E418B4E5B21A}">
      <dgm:prSet/>
      <dgm:spPr/>
      <dgm:t>
        <a:bodyPr/>
        <a:lstStyle/>
        <a:p>
          <a:endParaRPr lang="en-US"/>
        </a:p>
      </dgm:t>
    </dgm:pt>
    <dgm:pt modelId="{312E9CD0-A62C-C74C-A89B-A5A9472C8DE2}" type="sibTrans" cxnId="{C56CBDAB-2626-F14F-BAF1-E418B4E5B21A}">
      <dgm:prSet/>
      <dgm:spPr/>
      <dgm:t>
        <a:bodyPr/>
        <a:lstStyle/>
        <a:p>
          <a:endParaRPr lang="en-US"/>
        </a:p>
      </dgm:t>
    </dgm:pt>
    <dgm:pt modelId="{1AA8288F-64DC-9F44-8CA4-77C317B24819}">
      <dgm:prSet/>
      <dgm:spPr/>
      <dgm:t>
        <a:bodyPr/>
        <a:lstStyle/>
        <a:p>
          <a:r>
            <a:rPr lang="en-US"/>
            <a:t>Xoá sách</a:t>
          </a:r>
          <a:endParaRPr lang="en-VN"/>
        </a:p>
      </dgm:t>
    </dgm:pt>
    <dgm:pt modelId="{C9D693AE-3505-DB4E-A0E1-FA65A8050E8D}" type="parTrans" cxnId="{DC9120B7-DB09-7249-A557-22A1CD8DF023}">
      <dgm:prSet/>
      <dgm:spPr/>
      <dgm:t>
        <a:bodyPr/>
        <a:lstStyle/>
        <a:p>
          <a:endParaRPr lang="en-US"/>
        </a:p>
      </dgm:t>
    </dgm:pt>
    <dgm:pt modelId="{C09FFE68-7D29-474B-A848-A4961D1DB1F3}" type="sibTrans" cxnId="{DC9120B7-DB09-7249-A557-22A1CD8DF023}">
      <dgm:prSet/>
      <dgm:spPr/>
      <dgm:t>
        <a:bodyPr/>
        <a:lstStyle/>
        <a:p>
          <a:endParaRPr lang="en-US"/>
        </a:p>
      </dgm:t>
    </dgm:pt>
    <dgm:pt modelId="{3C36477D-4ED5-E349-8BB9-84A3E98DA4A9}">
      <dgm:prSet/>
      <dgm:spPr/>
      <dgm:t>
        <a:bodyPr/>
        <a:lstStyle/>
        <a:p>
          <a:r>
            <a:rPr lang="en-US"/>
            <a:t>Tra cứu và tìm kiếm sách</a:t>
          </a:r>
          <a:endParaRPr lang="en-VN"/>
        </a:p>
      </dgm:t>
    </dgm:pt>
    <dgm:pt modelId="{8CB39162-988B-4841-A7F3-60194C90405E}" type="parTrans" cxnId="{40D66646-C1A8-0644-A536-88B950ABECB6}">
      <dgm:prSet/>
      <dgm:spPr/>
      <dgm:t>
        <a:bodyPr/>
        <a:lstStyle/>
        <a:p>
          <a:endParaRPr lang="en-US"/>
        </a:p>
      </dgm:t>
    </dgm:pt>
    <dgm:pt modelId="{FB19E01B-2AD7-9F46-96DC-7D8BDCD8ECDD}" type="sibTrans" cxnId="{40D66646-C1A8-0644-A536-88B950ABECB6}">
      <dgm:prSet/>
      <dgm:spPr/>
      <dgm:t>
        <a:bodyPr/>
        <a:lstStyle/>
        <a:p>
          <a:endParaRPr lang="en-US"/>
        </a:p>
      </dgm:t>
    </dgm:pt>
    <dgm:pt modelId="{7114D2EE-78CC-FA4B-8E84-406055AF9BE8}">
      <dgm:prSet/>
      <dgm:spPr/>
      <dgm:t>
        <a:bodyPr/>
        <a:lstStyle/>
        <a:p>
          <a:r>
            <a:rPr lang="en-US"/>
            <a:t>Quản lý đọc giả</a:t>
          </a:r>
          <a:endParaRPr lang="en-VN"/>
        </a:p>
      </dgm:t>
    </dgm:pt>
    <dgm:pt modelId="{F58F3D2A-3B07-4148-908F-08EDF98BC789}" type="parTrans" cxnId="{4DF1B5B3-A27D-194C-9639-791435A6D073}">
      <dgm:prSet/>
      <dgm:spPr/>
      <dgm:t>
        <a:bodyPr/>
        <a:lstStyle/>
        <a:p>
          <a:endParaRPr lang="en-US"/>
        </a:p>
      </dgm:t>
    </dgm:pt>
    <dgm:pt modelId="{5D3EDF1B-95FF-454E-A16F-68A2D251353C}" type="sibTrans" cxnId="{4DF1B5B3-A27D-194C-9639-791435A6D073}">
      <dgm:prSet/>
      <dgm:spPr/>
      <dgm:t>
        <a:bodyPr/>
        <a:lstStyle/>
        <a:p>
          <a:endParaRPr lang="en-US"/>
        </a:p>
      </dgm:t>
    </dgm:pt>
    <dgm:pt modelId="{189ADB9E-5A0D-FA4B-9C61-A6B13BD2AAC1}">
      <dgm:prSet/>
      <dgm:spPr/>
      <dgm:t>
        <a:bodyPr/>
        <a:lstStyle/>
        <a:p>
          <a:r>
            <a:rPr lang="en-US"/>
            <a:t>Cập nhật đọc giả</a:t>
          </a:r>
          <a:endParaRPr lang="en-VN"/>
        </a:p>
      </dgm:t>
    </dgm:pt>
    <dgm:pt modelId="{0092FEBF-430F-C644-A8AD-4AC5C7A48CC3}" type="parTrans" cxnId="{57419DDD-B468-3B45-94A6-0AB8848CD2FB}">
      <dgm:prSet/>
      <dgm:spPr/>
      <dgm:t>
        <a:bodyPr/>
        <a:lstStyle/>
        <a:p>
          <a:endParaRPr lang="en-US"/>
        </a:p>
      </dgm:t>
    </dgm:pt>
    <dgm:pt modelId="{B8CF9ADC-FAB0-8847-AE9A-E0241131564A}" type="sibTrans" cxnId="{57419DDD-B468-3B45-94A6-0AB8848CD2FB}">
      <dgm:prSet/>
      <dgm:spPr/>
      <dgm:t>
        <a:bodyPr/>
        <a:lstStyle/>
        <a:p>
          <a:endParaRPr lang="en-US"/>
        </a:p>
      </dgm:t>
    </dgm:pt>
    <dgm:pt modelId="{238F70DE-75E9-634F-853B-BE4BDC3D134B}">
      <dgm:prSet/>
      <dgm:spPr/>
      <dgm:t>
        <a:bodyPr/>
        <a:lstStyle/>
        <a:p>
          <a:r>
            <a:rPr lang="en-US"/>
            <a:t>Tìm kiếm đọc giả</a:t>
          </a:r>
          <a:endParaRPr lang="en-VN"/>
        </a:p>
      </dgm:t>
    </dgm:pt>
    <dgm:pt modelId="{4AEC57F9-E074-6A43-A389-FF1B80D3142E}" type="parTrans" cxnId="{E0317726-3CE1-2A45-98F0-221361962420}">
      <dgm:prSet/>
      <dgm:spPr/>
      <dgm:t>
        <a:bodyPr/>
        <a:lstStyle/>
        <a:p>
          <a:endParaRPr lang="en-US"/>
        </a:p>
      </dgm:t>
    </dgm:pt>
    <dgm:pt modelId="{C7A8ED3A-45BD-0840-80BA-C6AFA2853068}" type="sibTrans" cxnId="{E0317726-3CE1-2A45-98F0-221361962420}">
      <dgm:prSet/>
      <dgm:spPr/>
      <dgm:t>
        <a:bodyPr/>
        <a:lstStyle/>
        <a:p>
          <a:endParaRPr lang="en-US"/>
        </a:p>
      </dgm:t>
    </dgm:pt>
    <dgm:pt modelId="{23E80374-1E7F-C543-BBD0-E5CD3354B22D}">
      <dgm:prSet/>
      <dgm:spPr/>
      <dgm:t>
        <a:bodyPr/>
        <a:lstStyle/>
        <a:p>
          <a:r>
            <a:rPr lang="en-US"/>
            <a:t>Quản lý mượn sách</a:t>
          </a:r>
          <a:endParaRPr lang="en-VN"/>
        </a:p>
      </dgm:t>
    </dgm:pt>
    <dgm:pt modelId="{19404A49-A0DE-4745-A2D7-60E30EB4A1AD}" type="parTrans" cxnId="{5EC226E7-74D8-8745-8893-7B9E5B59C5F0}">
      <dgm:prSet/>
      <dgm:spPr/>
      <dgm:t>
        <a:bodyPr/>
        <a:lstStyle/>
        <a:p>
          <a:endParaRPr lang="en-US"/>
        </a:p>
      </dgm:t>
    </dgm:pt>
    <dgm:pt modelId="{A4C76EB4-C584-D544-8065-12E77B43A701}" type="sibTrans" cxnId="{5EC226E7-74D8-8745-8893-7B9E5B59C5F0}">
      <dgm:prSet/>
      <dgm:spPr/>
      <dgm:t>
        <a:bodyPr/>
        <a:lstStyle/>
        <a:p>
          <a:endParaRPr lang="en-US"/>
        </a:p>
      </dgm:t>
    </dgm:pt>
    <dgm:pt modelId="{9D7BD6E2-CBE4-234F-BE1B-F41604BAB8D6}">
      <dgm:prSet/>
      <dgm:spPr/>
      <dgm:t>
        <a:bodyPr/>
        <a:lstStyle/>
        <a:p>
          <a:r>
            <a:rPr lang="en-US"/>
            <a:t>Mượn sách</a:t>
          </a:r>
          <a:endParaRPr lang="en-VN"/>
        </a:p>
      </dgm:t>
    </dgm:pt>
    <dgm:pt modelId="{2644F50E-8899-C44A-89DD-22B13578C457}" type="parTrans" cxnId="{0A5903F4-0417-AA48-A899-BF1E34D6BBD2}">
      <dgm:prSet/>
      <dgm:spPr/>
      <dgm:t>
        <a:bodyPr/>
        <a:lstStyle/>
        <a:p>
          <a:endParaRPr lang="en-US"/>
        </a:p>
      </dgm:t>
    </dgm:pt>
    <dgm:pt modelId="{6F05B10E-63DA-854E-91F5-024FDBDD6D65}" type="sibTrans" cxnId="{0A5903F4-0417-AA48-A899-BF1E34D6BBD2}">
      <dgm:prSet/>
      <dgm:spPr/>
      <dgm:t>
        <a:bodyPr/>
        <a:lstStyle/>
        <a:p>
          <a:endParaRPr lang="en-US"/>
        </a:p>
      </dgm:t>
    </dgm:pt>
    <dgm:pt modelId="{2C43DF73-EDCE-A144-B6DB-9E3CBAF627E1}">
      <dgm:prSet/>
      <dgm:spPr/>
      <dgm:t>
        <a:bodyPr/>
        <a:lstStyle/>
        <a:p>
          <a:r>
            <a:rPr lang="en-US"/>
            <a:t>Kiểm tra thông tin</a:t>
          </a:r>
          <a:endParaRPr lang="en-VN"/>
        </a:p>
      </dgm:t>
    </dgm:pt>
    <dgm:pt modelId="{82B2A103-0ABB-FF46-9AF2-E3759FEFCCD1}" type="parTrans" cxnId="{BD8D612C-8099-FD4E-B8B7-AE1E51EF7957}">
      <dgm:prSet/>
      <dgm:spPr/>
      <dgm:t>
        <a:bodyPr/>
        <a:lstStyle/>
        <a:p>
          <a:endParaRPr lang="en-US"/>
        </a:p>
      </dgm:t>
    </dgm:pt>
    <dgm:pt modelId="{3D2E9CEC-5103-2846-B3C3-69B1A672EBA4}" type="sibTrans" cxnId="{BD8D612C-8099-FD4E-B8B7-AE1E51EF7957}">
      <dgm:prSet/>
      <dgm:spPr/>
      <dgm:t>
        <a:bodyPr/>
        <a:lstStyle/>
        <a:p>
          <a:endParaRPr lang="en-US"/>
        </a:p>
      </dgm:t>
    </dgm:pt>
    <dgm:pt modelId="{1BB4667B-FD08-5F4A-A6F1-4D67DBF4189E}">
      <dgm:prSet/>
      <dgm:spPr/>
      <dgm:t>
        <a:bodyPr/>
        <a:lstStyle/>
        <a:p>
          <a:r>
            <a:rPr lang="en-US"/>
            <a:t>Quản lý trả sách</a:t>
          </a:r>
          <a:endParaRPr lang="en-VN"/>
        </a:p>
      </dgm:t>
    </dgm:pt>
    <dgm:pt modelId="{0D8B8ADD-3798-7748-9C92-9AF3D556302D}" type="parTrans" cxnId="{F7D2D435-DF3F-6245-AA05-F3619069AC5A}">
      <dgm:prSet/>
      <dgm:spPr/>
      <dgm:t>
        <a:bodyPr/>
        <a:lstStyle/>
        <a:p>
          <a:endParaRPr lang="en-US"/>
        </a:p>
      </dgm:t>
    </dgm:pt>
    <dgm:pt modelId="{8C8EF5A1-F84D-0E46-9B6D-EC1BA9095B2D}" type="sibTrans" cxnId="{F7D2D435-DF3F-6245-AA05-F3619069AC5A}">
      <dgm:prSet/>
      <dgm:spPr/>
      <dgm:t>
        <a:bodyPr/>
        <a:lstStyle/>
        <a:p>
          <a:endParaRPr lang="en-US"/>
        </a:p>
      </dgm:t>
    </dgm:pt>
    <dgm:pt modelId="{3F47C5C8-7D24-A14E-9055-20A061102E82}">
      <dgm:prSet/>
      <dgm:spPr/>
      <dgm:t>
        <a:bodyPr/>
        <a:lstStyle/>
        <a:p>
          <a:r>
            <a:rPr lang="en-US"/>
            <a:t>Trả sách</a:t>
          </a:r>
          <a:endParaRPr lang="en-VN"/>
        </a:p>
      </dgm:t>
    </dgm:pt>
    <dgm:pt modelId="{DDF182CA-8346-FE49-AE5C-DC559C1B107E}" type="parTrans" cxnId="{71138D4F-B682-B94A-B529-96BE9E176D8C}">
      <dgm:prSet/>
      <dgm:spPr/>
      <dgm:t>
        <a:bodyPr/>
        <a:lstStyle/>
        <a:p>
          <a:endParaRPr lang="en-US"/>
        </a:p>
      </dgm:t>
    </dgm:pt>
    <dgm:pt modelId="{51BA9077-B96E-334E-B059-0EBC67AADFE2}" type="sibTrans" cxnId="{71138D4F-B682-B94A-B529-96BE9E176D8C}">
      <dgm:prSet/>
      <dgm:spPr/>
      <dgm:t>
        <a:bodyPr/>
        <a:lstStyle/>
        <a:p>
          <a:endParaRPr lang="en-US"/>
        </a:p>
      </dgm:t>
    </dgm:pt>
    <dgm:pt modelId="{93FAE9CE-62F6-DE44-8712-DDBC7D87B6FC}">
      <dgm:prSet/>
      <dgm:spPr/>
      <dgm:t>
        <a:bodyPr/>
        <a:lstStyle/>
        <a:p>
          <a:r>
            <a:rPr lang="en-US"/>
            <a:t>Kiểm tra thông tin</a:t>
          </a:r>
          <a:endParaRPr lang="en-VN"/>
        </a:p>
      </dgm:t>
    </dgm:pt>
    <dgm:pt modelId="{54C5B396-0D78-1541-A088-D7FF71CD609C}" type="parTrans" cxnId="{F652440C-249F-9548-B89A-5DD0F5866DED}">
      <dgm:prSet/>
      <dgm:spPr/>
      <dgm:t>
        <a:bodyPr/>
        <a:lstStyle/>
        <a:p>
          <a:endParaRPr lang="en-US"/>
        </a:p>
      </dgm:t>
    </dgm:pt>
    <dgm:pt modelId="{853D927F-9212-004D-BD2A-37FC3628A962}" type="sibTrans" cxnId="{F652440C-249F-9548-B89A-5DD0F5866DED}">
      <dgm:prSet/>
      <dgm:spPr/>
      <dgm:t>
        <a:bodyPr/>
        <a:lstStyle/>
        <a:p>
          <a:endParaRPr lang="en-US"/>
        </a:p>
      </dgm:t>
    </dgm:pt>
    <dgm:pt modelId="{34F3D1D9-463F-4F45-8DF3-6487C6EDA2F0}">
      <dgm:prSet/>
      <dgm:spPr/>
      <dgm:t>
        <a:bodyPr/>
        <a:lstStyle/>
        <a:p>
          <a:r>
            <a:rPr lang="en-US"/>
            <a:t>Thông báo sách trễ hạn</a:t>
          </a:r>
          <a:endParaRPr lang="en-VN"/>
        </a:p>
      </dgm:t>
    </dgm:pt>
    <dgm:pt modelId="{C558E5C4-317D-594A-9A4F-F7B173F5D6F5}" type="parTrans" cxnId="{2DCE1238-F1B0-E14B-8868-9F26C9EBAACF}">
      <dgm:prSet/>
      <dgm:spPr/>
      <dgm:t>
        <a:bodyPr/>
        <a:lstStyle/>
        <a:p>
          <a:endParaRPr lang="en-US"/>
        </a:p>
      </dgm:t>
    </dgm:pt>
    <dgm:pt modelId="{011907E5-04EA-4D4D-860C-B9A631F6C3D3}" type="sibTrans" cxnId="{2DCE1238-F1B0-E14B-8868-9F26C9EBAACF}">
      <dgm:prSet/>
      <dgm:spPr/>
      <dgm:t>
        <a:bodyPr/>
        <a:lstStyle/>
        <a:p>
          <a:endParaRPr lang="en-US"/>
        </a:p>
      </dgm:t>
    </dgm:pt>
    <dgm:pt modelId="{8A8EA92C-AE94-F640-B37A-A1EE4317B3DE}">
      <dgm:prSet/>
      <dgm:spPr/>
      <dgm:t>
        <a:bodyPr/>
        <a:lstStyle/>
        <a:p>
          <a:r>
            <a:rPr lang="en-US"/>
            <a:t>Quản lý giao sách</a:t>
          </a:r>
          <a:endParaRPr lang="en-VN"/>
        </a:p>
      </dgm:t>
    </dgm:pt>
    <dgm:pt modelId="{13630C6A-79CA-6B49-B65E-5B7F8C01EB2D}" type="parTrans" cxnId="{736E677E-DED8-5544-80F0-8249C8D2D29B}">
      <dgm:prSet/>
      <dgm:spPr/>
      <dgm:t>
        <a:bodyPr/>
        <a:lstStyle/>
        <a:p>
          <a:endParaRPr lang="en-US"/>
        </a:p>
      </dgm:t>
    </dgm:pt>
    <dgm:pt modelId="{7D9EC728-4698-2A4C-B19E-463B86EA1188}" type="sibTrans" cxnId="{736E677E-DED8-5544-80F0-8249C8D2D29B}">
      <dgm:prSet/>
      <dgm:spPr/>
      <dgm:t>
        <a:bodyPr/>
        <a:lstStyle/>
        <a:p>
          <a:endParaRPr lang="en-US"/>
        </a:p>
      </dgm:t>
    </dgm:pt>
    <dgm:pt modelId="{E03CCF9A-F1D0-3540-B95A-F3897EC7DFFF}">
      <dgm:prSet/>
      <dgm:spPr/>
      <dgm:t>
        <a:bodyPr/>
        <a:lstStyle/>
        <a:p>
          <a:r>
            <a:rPr lang="en-US"/>
            <a:t>Kiểm tra thông tin</a:t>
          </a:r>
          <a:endParaRPr lang="en-VN"/>
        </a:p>
      </dgm:t>
    </dgm:pt>
    <dgm:pt modelId="{66A22209-8708-EF44-9AD2-462B011123D6}" type="parTrans" cxnId="{583F4CED-9888-6140-B7BF-67B34C68CE5B}">
      <dgm:prSet/>
      <dgm:spPr/>
      <dgm:t>
        <a:bodyPr/>
        <a:lstStyle/>
        <a:p>
          <a:endParaRPr lang="en-US"/>
        </a:p>
      </dgm:t>
    </dgm:pt>
    <dgm:pt modelId="{EDCD82AC-EEF0-8548-A950-731BB6EAC027}" type="sibTrans" cxnId="{583F4CED-9888-6140-B7BF-67B34C68CE5B}">
      <dgm:prSet/>
      <dgm:spPr/>
      <dgm:t>
        <a:bodyPr/>
        <a:lstStyle/>
        <a:p>
          <a:endParaRPr lang="en-US"/>
        </a:p>
      </dgm:t>
    </dgm:pt>
    <dgm:pt modelId="{6BD5B4B4-781A-384E-97B1-6BEDDBB29BC8}">
      <dgm:prSet/>
      <dgm:spPr/>
      <dgm:t>
        <a:bodyPr/>
        <a:lstStyle/>
        <a:p>
          <a:r>
            <a:rPr lang="en-US"/>
            <a:t>Kiểm tra địa chỉ</a:t>
          </a:r>
          <a:endParaRPr lang="en-VN"/>
        </a:p>
      </dgm:t>
    </dgm:pt>
    <dgm:pt modelId="{B632FB2D-8531-6148-88A0-9CE4D76DE979}" type="parTrans" cxnId="{877F2ABC-6E0F-4347-B8E5-04C1DF4D63B9}">
      <dgm:prSet/>
      <dgm:spPr/>
      <dgm:t>
        <a:bodyPr/>
        <a:lstStyle/>
        <a:p>
          <a:endParaRPr lang="en-US"/>
        </a:p>
      </dgm:t>
    </dgm:pt>
    <dgm:pt modelId="{410934DD-9207-7341-BB66-6B19C0B60A76}" type="sibTrans" cxnId="{877F2ABC-6E0F-4347-B8E5-04C1DF4D63B9}">
      <dgm:prSet/>
      <dgm:spPr/>
      <dgm:t>
        <a:bodyPr/>
        <a:lstStyle/>
        <a:p>
          <a:endParaRPr lang="en-US"/>
        </a:p>
      </dgm:t>
    </dgm:pt>
    <dgm:pt modelId="{81F9B2C4-EF34-6047-9E25-C1BC4CA7EE44}">
      <dgm:prSet/>
      <dgm:spPr/>
      <dgm:t>
        <a:bodyPr/>
        <a:lstStyle/>
        <a:p>
          <a:r>
            <a:rPr lang="en-US"/>
            <a:t>Giao sách</a:t>
          </a:r>
          <a:endParaRPr lang="en-VN"/>
        </a:p>
      </dgm:t>
    </dgm:pt>
    <dgm:pt modelId="{44525DAF-A4C6-E240-83AE-176BF57086F6}" type="parTrans" cxnId="{932FCB44-87DE-0942-A003-1039D3A83913}">
      <dgm:prSet/>
      <dgm:spPr/>
      <dgm:t>
        <a:bodyPr/>
        <a:lstStyle/>
        <a:p>
          <a:endParaRPr lang="en-US"/>
        </a:p>
      </dgm:t>
    </dgm:pt>
    <dgm:pt modelId="{5975CD9F-56B8-F74B-9D04-8D615805AD93}" type="sibTrans" cxnId="{932FCB44-87DE-0942-A003-1039D3A83913}">
      <dgm:prSet/>
      <dgm:spPr/>
      <dgm:t>
        <a:bodyPr/>
        <a:lstStyle/>
        <a:p>
          <a:endParaRPr lang="en-US"/>
        </a:p>
      </dgm:t>
    </dgm:pt>
    <dgm:pt modelId="{81F4946E-9922-7C46-B223-940920DEDB3A}">
      <dgm:prSet/>
      <dgm:spPr/>
      <dgm:t>
        <a:bodyPr/>
        <a:lstStyle/>
        <a:p>
          <a:r>
            <a:rPr lang="en-US"/>
            <a:t>Báo cáo thống kê</a:t>
          </a:r>
          <a:endParaRPr lang="en-VN"/>
        </a:p>
      </dgm:t>
    </dgm:pt>
    <dgm:pt modelId="{00627911-49E8-FF4A-8408-4BCB474BF230}" type="parTrans" cxnId="{FD82B747-FA16-444F-A8C1-5C2BDEE93AFE}">
      <dgm:prSet/>
      <dgm:spPr/>
      <dgm:t>
        <a:bodyPr/>
        <a:lstStyle/>
        <a:p>
          <a:endParaRPr lang="en-US"/>
        </a:p>
      </dgm:t>
    </dgm:pt>
    <dgm:pt modelId="{3A982DCF-BBE1-9545-ACA8-BD5663490982}" type="sibTrans" cxnId="{FD82B747-FA16-444F-A8C1-5C2BDEE93AFE}">
      <dgm:prSet/>
      <dgm:spPr/>
      <dgm:t>
        <a:bodyPr/>
        <a:lstStyle/>
        <a:p>
          <a:endParaRPr lang="en-US"/>
        </a:p>
      </dgm:t>
    </dgm:pt>
    <dgm:pt modelId="{B958D0AE-84B2-0B47-B52D-4CF68D87B111}">
      <dgm:prSet/>
      <dgm:spPr/>
      <dgm:t>
        <a:bodyPr/>
        <a:lstStyle/>
        <a:p>
          <a:r>
            <a:rPr lang="en-US"/>
            <a:t>Báo cáo tình hình mượn trả sách</a:t>
          </a:r>
          <a:endParaRPr lang="en-VN"/>
        </a:p>
      </dgm:t>
    </dgm:pt>
    <dgm:pt modelId="{3CE954E0-6821-EC42-937A-2434213F18BA}" type="parTrans" cxnId="{8FEF2BED-ADEF-744F-B6D2-589E54BC35B3}">
      <dgm:prSet/>
      <dgm:spPr/>
      <dgm:t>
        <a:bodyPr/>
        <a:lstStyle/>
        <a:p>
          <a:endParaRPr lang="en-US"/>
        </a:p>
      </dgm:t>
    </dgm:pt>
    <dgm:pt modelId="{B73B278C-B3F6-7C49-AB7A-E886F94C7957}" type="sibTrans" cxnId="{8FEF2BED-ADEF-744F-B6D2-589E54BC35B3}">
      <dgm:prSet/>
      <dgm:spPr/>
      <dgm:t>
        <a:bodyPr/>
        <a:lstStyle/>
        <a:p>
          <a:endParaRPr lang="en-US"/>
        </a:p>
      </dgm:t>
    </dgm:pt>
    <dgm:pt modelId="{B1B445E9-E854-9240-97C9-11E39872FBDE}">
      <dgm:prSet/>
      <dgm:spPr/>
      <dgm:t>
        <a:bodyPr/>
        <a:lstStyle/>
        <a:p>
          <a:r>
            <a:rPr lang="en-US"/>
            <a:t>Báo cáo thống kê số lượng sách và đọc giả</a:t>
          </a:r>
          <a:endParaRPr lang="en-VN"/>
        </a:p>
      </dgm:t>
    </dgm:pt>
    <dgm:pt modelId="{0B1743CA-528D-6745-89F6-0AE00678A9C3}" type="parTrans" cxnId="{DD755D07-3C0A-614A-9DFF-208AEEAB42F7}">
      <dgm:prSet/>
      <dgm:spPr/>
      <dgm:t>
        <a:bodyPr/>
        <a:lstStyle/>
        <a:p>
          <a:endParaRPr lang="en-US"/>
        </a:p>
      </dgm:t>
    </dgm:pt>
    <dgm:pt modelId="{3E77B9ED-684C-3A40-8539-94BA9D980524}" type="sibTrans" cxnId="{DD755D07-3C0A-614A-9DFF-208AEEAB42F7}">
      <dgm:prSet/>
      <dgm:spPr/>
      <dgm:t>
        <a:bodyPr/>
        <a:lstStyle/>
        <a:p>
          <a:endParaRPr lang="en-US"/>
        </a:p>
      </dgm:t>
    </dgm:pt>
    <dgm:pt modelId="{540FFD86-0A4D-3044-A38F-3402C6DED279}" type="pres">
      <dgm:prSet presAssocID="{4AC1684D-6B8F-9040-B08A-B36D34F14B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F6E85C7-D3A5-6F4C-BF7F-497382C21AEA}" type="pres">
      <dgm:prSet presAssocID="{3BE1BE64-CB40-814C-820A-BEE01F868FF9}" presName="hierRoot1" presStyleCnt="0">
        <dgm:presLayoutVars>
          <dgm:hierBranch val="init"/>
        </dgm:presLayoutVars>
      </dgm:prSet>
      <dgm:spPr/>
    </dgm:pt>
    <dgm:pt modelId="{A248BA7C-D33A-784A-9B0A-2FC74F23BA50}" type="pres">
      <dgm:prSet presAssocID="{3BE1BE64-CB40-814C-820A-BEE01F868FF9}" presName="rootComposite1" presStyleCnt="0"/>
      <dgm:spPr/>
    </dgm:pt>
    <dgm:pt modelId="{5C9BA11F-46D2-CE4F-ABBC-A7E49AEA4400}" type="pres">
      <dgm:prSet presAssocID="{3BE1BE64-CB40-814C-820A-BEE01F868FF9}" presName="rootText1" presStyleLbl="node0" presStyleIdx="0" presStyleCnt="1">
        <dgm:presLayoutVars>
          <dgm:chPref val="3"/>
        </dgm:presLayoutVars>
      </dgm:prSet>
      <dgm:spPr/>
    </dgm:pt>
    <dgm:pt modelId="{1F8FDD51-599E-5C41-A43A-8A48C9E12E06}" type="pres">
      <dgm:prSet presAssocID="{3BE1BE64-CB40-814C-820A-BEE01F868FF9}" presName="rootConnector1" presStyleLbl="node1" presStyleIdx="0" presStyleCnt="0"/>
      <dgm:spPr/>
    </dgm:pt>
    <dgm:pt modelId="{B9842B87-D8B0-4146-92B5-88AFF438913F}" type="pres">
      <dgm:prSet presAssocID="{3BE1BE64-CB40-814C-820A-BEE01F868FF9}" presName="hierChild2" presStyleCnt="0"/>
      <dgm:spPr/>
    </dgm:pt>
    <dgm:pt modelId="{A8FE7366-0A48-0148-B1C0-35FABBE20318}" type="pres">
      <dgm:prSet presAssocID="{5BCE4703-29E0-9E43-93D9-967274B6C61D}" presName="Name64" presStyleLbl="parChTrans1D2" presStyleIdx="0" presStyleCnt="6"/>
      <dgm:spPr/>
    </dgm:pt>
    <dgm:pt modelId="{FD829202-6162-DB43-A333-2C751E91C0EB}" type="pres">
      <dgm:prSet presAssocID="{15FBEBB8-132E-424F-BBBD-F38C7C5E041A}" presName="hierRoot2" presStyleCnt="0">
        <dgm:presLayoutVars>
          <dgm:hierBranch val="init"/>
        </dgm:presLayoutVars>
      </dgm:prSet>
      <dgm:spPr/>
    </dgm:pt>
    <dgm:pt modelId="{FCB8D608-005D-9E41-8364-339F8756072D}" type="pres">
      <dgm:prSet presAssocID="{15FBEBB8-132E-424F-BBBD-F38C7C5E041A}" presName="rootComposite" presStyleCnt="0"/>
      <dgm:spPr/>
    </dgm:pt>
    <dgm:pt modelId="{DD1FC4FA-C60C-6641-A3B1-181C90BB5629}" type="pres">
      <dgm:prSet presAssocID="{15FBEBB8-132E-424F-BBBD-F38C7C5E041A}" presName="rootText" presStyleLbl="node2" presStyleIdx="0" presStyleCnt="6">
        <dgm:presLayoutVars>
          <dgm:chPref val="3"/>
        </dgm:presLayoutVars>
      </dgm:prSet>
      <dgm:spPr/>
    </dgm:pt>
    <dgm:pt modelId="{61266218-1D07-C949-B404-B45926CE40DF}" type="pres">
      <dgm:prSet presAssocID="{15FBEBB8-132E-424F-BBBD-F38C7C5E041A}" presName="rootConnector" presStyleLbl="node2" presStyleIdx="0" presStyleCnt="6"/>
      <dgm:spPr/>
    </dgm:pt>
    <dgm:pt modelId="{5F256320-C241-D54E-BBF4-FFFED9B20A2E}" type="pres">
      <dgm:prSet presAssocID="{15FBEBB8-132E-424F-BBBD-F38C7C5E041A}" presName="hierChild4" presStyleCnt="0"/>
      <dgm:spPr/>
    </dgm:pt>
    <dgm:pt modelId="{5CC1AA0B-F4A8-824F-A3E5-658D52DC620F}" type="pres">
      <dgm:prSet presAssocID="{47058FA4-1EDF-3948-9D18-67525DEECCF1}" presName="Name64" presStyleLbl="parChTrans1D3" presStyleIdx="0" presStyleCnt="15"/>
      <dgm:spPr/>
    </dgm:pt>
    <dgm:pt modelId="{ABD6086F-DBF9-FB4A-82EE-7A421C75B9CD}" type="pres">
      <dgm:prSet presAssocID="{17795DD5-8E1A-F844-8BCA-5311E432681E}" presName="hierRoot2" presStyleCnt="0">
        <dgm:presLayoutVars>
          <dgm:hierBranch val="init"/>
        </dgm:presLayoutVars>
      </dgm:prSet>
      <dgm:spPr/>
    </dgm:pt>
    <dgm:pt modelId="{231E73CA-2961-5C45-8F47-21FF3820844E}" type="pres">
      <dgm:prSet presAssocID="{17795DD5-8E1A-F844-8BCA-5311E432681E}" presName="rootComposite" presStyleCnt="0"/>
      <dgm:spPr/>
    </dgm:pt>
    <dgm:pt modelId="{8D25440D-EB2E-9A4A-A90D-9E0E33B02852}" type="pres">
      <dgm:prSet presAssocID="{17795DD5-8E1A-F844-8BCA-5311E432681E}" presName="rootText" presStyleLbl="node3" presStyleIdx="0" presStyleCnt="15">
        <dgm:presLayoutVars>
          <dgm:chPref val="3"/>
        </dgm:presLayoutVars>
      </dgm:prSet>
      <dgm:spPr/>
    </dgm:pt>
    <dgm:pt modelId="{1FBAA502-1D42-5C4B-B53B-C35BF5C61584}" type="pres">
      <dgm:prSet presAssocID="{17795DD5-8E1A-F844-8BCA-5311E432681E}" presName="rootConnector" presStyleLbl="node3" presStyleIdx="0" presStyleCnt="15"/>
      <dgm:spPr/>
    </dgm:pt>
    <dgm:pt modelId="{11CBBFEC-A5DA-2547-B7FC-C9D62ABA4E93}" type="pres">
      <dgm:prSet presAssocID="{17795DD5-8E1A-F844-8BCA-5311E432681E}" presName="hierChild4" presStyleCnt="0"/>
      <dgm:spPr/>
    </dgm:pt>
    <dgm:pt modelId="{5BE130E9-45C5-A646-9B9E-E48E708C2AFE}" type="pres">
      <dgm:prSet presAssocID="{17795DD5-8E1A-F844-8BCA-5311E432681E}" presName="hierChild5" presStyleCnt="0"/>
      <dgm:spPr/>
    </dgm:pt>
    <dgm:pt modelId="{372C0A76-BD07-F340-9176-437A87616991}" type="pres">
      <dgm:prSet presAssocID="{C9D693AE-3505-DB4E-A0E1-FA65A8050E8D}" presName="Name64" presStyleLbl="parChTrans1D3" presStyleIdx="1" presStyleCnt="15"/>
      <dgm:spPr/>
    </dgm:pt>
    <dgm:pt modelId="{8EA6C1A4-267E-624F-AE92-5FD514AA05B7}" type="pres">
      <dgm:prSet presAssocID="{1AA8288F-64DC-9F44-8CA4-77C317B24819}" presName="hierRoot2" presStyleCnt="0">
        <dgm:presLayoutVars>
          <dgm:hierBranch val="init"/>
        </dgm:presLayoutVars>
      </dgm:prSet>
      <dgm:spPr/>
    </dgm:pt>
    <dgm:pt modelId="{2A5E37A8-40B0-014E-AB18-07D115D83742}" type="pres">
      <dgm:prSet presAssocID="{1AA8288F-64DC-9F44-8CA4-77C317B24819}" presName="rootComposite" presStyleCnt="0"/>
      <dgm:spPr/>
    </dgm:pt>
    <dgm:pt modelId="{3BDB936F-79D2-7C42-A276-519C6089121E}" type="pres">
      <dgm:prSet presAssocID="{1AA8288F-64DC-9F44-8CA4-77C317B24819}" presName="rootText" presStyleLbl="node3" presStyleIdx="1" presStyleCnt="15">
        <dgm:presLayoutVars>
          <dgm:chPref val="3"/>
        </dgm:presLayoutVars>
      </dgm:prSet>
      <dgm:spPr/>
    </dgm:pt>
    <dgm:pt modelId="{C3775AC1-6D70-484D-A197-AA70A7E06F8E}" type="pres">
      <dgm:prSet presAssocID="{1AA8288F-64DC-9F44-8CA4-77C317B24819}" presName="rootConnector" presStyleLbl="node3" presStyleIdx="1" presStyleCnt="15"/>
      <dgm:spPr/>
    </dgm:pt>
    <dgm:pt modelId="{20C33AF7-9A94-034F-BF01-B62E56D94CF4}" type="pres">
      <dgm:prSet presAssocID="{1AA8288F-64DC-9F44-8CA4-77C317B24819}" presName="hierChild4" presStyleCnt="0"/>
      <dgm:spPr/>
    </dgm:pt>
    <dgm:pt modelId="{7852C26B-017F-4A4B-A18B-9985E8B82877}" type="pres">
      <dgm:prSet presAssocID="{1AA8288F-64DC-9F44-8CA4-77C317B24819}" presName="hierChild5" presStyleCnt="0"/>
      <dgm:spPr/>
    </dgm:pt>
    <dgm:pt modelId="{D1EABB69-02CC-4B43-84D6-6DB0249681E3}" type="pres">
      <dgm:prSet presAssocID="{8CB39162-988B-4841-A7F3-60194C90405E}" presName="Name64" presStyleLbl="parChTrans1D3" presStyleIdx="2" presStyleCnt="15"/>
      <dgm:spPr/>
    </dgm:pt>
    <dgm:pt modelId="{47314EBB-37BF-7C4A-A0E4-AC90290D6839}" type="pres">
      <dgm:prSet presAssocID="{3C36477D-4ED5-E349-8BB9-84A3E98DA4A9}" presName="hierRoot2" presStyleCnt="0">
        <dgm:presLayoutVars>
          <dgm:hierBranch val="init"/>
        </dgm:presLayoutVars>
      </dgm:prSet>
      <dgm:spPr/>
    </dgm:pt>
    <dgm:pt modelId="{F3E97E37-FFA2-CC44-959C-3539C69FFCCC}" type="pres">
      <dgm:prSet presAssocID="{3C36477D-4ED5-E349-8BB9-84A3E98DA4A9}" presName="rootComposite" presStyleCnt="0"/>
      <dgm:spPr/>
    </dgm:pt>
    <dgm:pt modelId="{CEF32623-ABE5-FB4D-B8CD-25D87AA578C3}" type="pres">
      <dgm:prSet presAssocID="{3C36477D-4ED5-E349-8BB9-84A3E98DA4A9}" presName="rootText" presStyleLbl="node3" presStyleIdx="2" presStyleCnt="15">
        <dgm:presLayoutVars>
          <dgm:chPref val="3"/>
        </dgm:presLayoutVars>
      </dgm:prSet>
      <dgm:spPr/>
    </dgm:pt>
    <dgm:pt modelId="{DC0D007D-667B-B64A-969D-089A7A8A79F6}" type="pres">
      <dgm:prSet presAssocID="{3C36477D-4ED5-E349-8BB9-84A3E98DA4A9}" presName="rootConnector" presStyleLbl="node3" presStyleIdx="2" presStyleCnt="15"/>
      <dgm:spPr/>
    </dgm:pt>
    <dgm:pt modelId="{BAFDD613-1F8E-7C40-BEB1-9C29A638362C}" type="pres">
      <dgm:prSet presAssocID="{3C36477D-4ED5-E349-8BB9-84A3E98DA4A9}" presName="hierChild4" presStyleCnt="0"/>
      <dgm:spPr/>
    </dgm:pt>
    <dgm:pt modelId="{0B2A45C0-B2A3-C84B-97BD-260A99BEAA82}" type="pres">
      <dgm:prSet presAssocID="{3C36477D-4ED5-E349-8BB9-84A3E98DA4A9}" presName="hierChild5" presStyleCnt="0"/>
      <dgm:spPr/>
    </dgm:pt>
    <dgm:pt modelId="{22B46225-2138-1F43-BADF-E697A9A88E26}" type="pres">
      <dgm:prSet presAssocID="{15FBEBB8-132E-424F-BBBD-F38C7C5E041A}" presName="hierChild5" presStyleCnt="0"/>
      <dgm:spPr/>
    </dgm:pt>
    <dgm:pt modelId="{59DC35D8-F290-8342-AE64-6FC7CC1EAA41}" type="pres">
      <dgm:prSet presAssocID="{F58F3D2A-3B07-4148-908F-08EDF98BC789}" presName="Name64" presStyleLbl="parChTrans1D2" presStyleIdx="1" presStyleCnt="6"/>
      <dgm:spPr/>
    </dgm:pt>
    <dgm:pt modelId="{64FA56D0-C24B-E54C-B0B9-15C2756FDAB3}" type="pres">
      <dgm:prSet presAssocID="{7114D2EE-78CC-FA4B-8E84-406055AF9BE8}" presName="hierRoot2" presStyleCnt="0">
        <dgm:presLayoutVars>
          <dgm:hierBranch val="init"/>
        </dgm:presLayoutVars>
      </dgm:prSet>
      <dgm:spPr/>
    </dgm:pt>
    <dgm:pt modelId="{DD2538CD-1764-4940-8233-F4377361FB15}" type="pres">
      <dgm:prSet presAssocID="{7114D2EE-78CC-FA4B-8E84-406055AF9BE8}" presName="rootComposite" presStyleCnt="0"/>
      <dgm:spPr/>
    </dgm:pt>
    <dgm:pt modelId="{FFF2EEEE-4940-574F-B349-0EFFD4B31E28}" type="pres">
      <dgm:prSet presAssocID="{7114D2EE-78CC-FA4B-8E84-406055AF9BE8}" presName="rootText" presStyleLbl="node2" presStyleIdx="1" presStyleCnt="6">
        <dgm:presLayoutVars>
          <dgm:chPref val="3"/>
        </dgm:presLayoutVars>
      </dgm:prSet>
      <dgm:spPr/>
    </dgm:pt>
    <dgm:pt modelId="{5BA7A6EC-C1F5-E346-9F28-A3094DDB5793}" type="pres">
      <dgm:prSet presAssocID="{7114D2EE-78CC-FA4B-8E84-406055AF9BE8}" presName="rootConnector" presStyleLbl="node2" presStyleIdx="1" presStyleCnt="6"/>
      <dgm:spPr/>
    </dgm:pt>
    <dgm:pt modelId="{F3143F53-B002-484D-8468-AEC69BEFA078}" type="pres">
      <dgm:prSet presAssocID="{7114D2EE-78CC-FA4B-8E84-406055AF9BE8}" presName="hierChild4" presStyleCnt="0"/>
      <dgm:spPr/>
    </dgm:pt>
    <dgm:pt modelId="{184D4500-317E-7242-84C3-D722BC2CD52D}" type="pres">
      <dgm:prSet presAssocID="{0092FEBF-430F-C644-A8AD-4AC5C7A48CC3}" presName="Name64" presStyleLbl="parChTrans1D3" presStyleIdx="3" presStyleCnt="15"/>
      <dgm:spPr/>
    </dgm:pt>
    <dgm:pt modelId="{A39552CA-3661-874C-BF49-A7EABCB0B646}" type="pres">
      <dgm:prSet presAssocID="{189ADB9E-5A0D-FA4B-9C61-A6B13BD2AAC1}" presName="hierRoot2" presStyleCnt="0">
        <dgm:presLayoutVars>
          <dgm:hierBranch val="init"/>
        </dgm:presLayoutVars>
      </dgm:prSet>
      <dgm:spPr/>
    </dgm:pt>
    <dgm:pt modelId="{BC51CC39-7BCD-1A40-AD89-6049AF0CDAFA}" type="pres">
      <dgm:prSet presAssocID="{189ADB9E-5A0D-FA4B-9C61-A6B13BD2AAC1}" presName="rootComposite" presStyleCnt="0"/>
      <dgm:spPr/>
    </dgm:pt>
    <dgm:pt modelId="{5177DBF1-B531-DD4A-BE94-9DCDEEB68017}" type="pres">
      <dgm:prSet presAssocID="{189ADB9E-5A0D-FA4B-9C61-A6B13BD2AAC1}" presName="rootText" presStyleLbl="node3" presStyleIdx="3" presStyleCnt="15">
        <dgm:presLayoutVars>
          <dgm:chPref val="3"/>
        </dgm:presLayoutVars>
      </dgm:prSet>
      <dgm:spPr/>
    </dgm:pt>
    <dgm:pt modelId="{4436961F-5DBE-A34A-8832-D901FF116CF3}" type="pres">
      <dgm:prSet presAssocID="{189ADB9E-5A0D-FA4B-9C61-A6B13BD2AAC1}" presName="rootConnector" presStyleLbl="node3" presStyleIdx="3" presStyleCnt="15"/>
      <dgm:spPr/>
    </dgm:pt>
    <dgm:pt modelId="{14638C3E-081A-644F-A96B-CC1FA2700A93}" type="pres">
      <dgm:prSet presAssocID="{189ADB9E-5A0D-FA4B-9C61-A6B13BD2AAC1}" presName="hierChild4" presStyleCnt="0"/>
      <dgm:spPr/>
    </dgm:pt>
    <dgm:pt modelId="{464D6880-4C1D-3D40-A168-0088C6DE3CFA}" type="pres">
      <dgm:prSet presAssocID="{189ADB9E-5A0D-FA4B-9C61-A6B13BD2AAC1}" presName="hierChild5" presStyleCnt="0"/>
      <dgm:spPr/>
    </dgm:pt>
    <dgm:pt modelId="{E1752D03-CDC5-A54D-A528-BC9263E8F563}" type="pres">
      <dgm:prSet presAssocID="{4AEC57F9-E074-6A43-A389-FF1B80D3142E}" presName="Name64" presStyleLbl="parChTrans1D3" presStyleIdx="4" presStyleCnt="15"/>
      <dgm:spPr/>
    </dgm:pt>
    <dgm:pt modelId="{2B17C7EB-6E34-0044-8DDA-B9D4204FA931}" type="pres">
      <dgm:prSet presAssocID="{238F70DE-75E9-634F-853B-BE4BDC3D134B}" presName="hierRoot2" presStyleCnt="0">
        <dgm:presLayoutVars>
          <dgm:hierBranch val="init"/>
        </dgm:presLayoutVars>
      </dgm:prSet>
      <dgm:spPr/>
    </dgm:pt>
    <dgm:pt modelId="{0AF4ACCB-BAC6-7643-8370-BDC4E5093ADB}" type="pres">
      <dgm:prSet presAssocID="{238F70DE-75E9-634F-853B-BE4BDC3D134B}" presName="rootComposite" presStyleCnt="0"/>
      <dgm:spPr/>
    </dgm:pt>
    <dgm:pt modelId="{6E797C9F-CBC5-7B46-BC4C-A3ABC74E8C75}" type="pres">
      <dgm:prSet presAssocID="{238F70DE-75E9-634F-853B-BE4BDC3D134B}" presName="rootText" presStyleLbl="node3" presStyleIdx="4" presStyleCnt="15">
        <dgm:presLayoutVars>
          <dgm:chPref val="3"/>
        </dgm:presLayoutVars>
      </dgm:prSet>
      <dgm:spPr/>
    </dgm:pt>
    <dgm:pt modelId="{05565BA7-7C26-364A-9AED-31D922ACF9FA}" type="pres">
      <dgm:prSet presAssocID="{238F70DE-75E9-634F-853B-BE4BDC3D134B}" presName="rootConnector" presStyleLbl="node3" presStyleIdx="4" presStyleCnt="15"/>
      <dgm:spPr/>
    </dgm:pt>
    <dgm:pt modelId="{11A05508-A9CD-B94E-AFAE-81E3D108F82F}" type="pres">
      <dgm:prSet presAssocID="{238F70DE-75E9-634F-853B-BE4BDC3D134B}" presName="hierChild4" presStyleCnt="0"/>
      <dgm:spPr/>
    </dgm:pt>
    <dgm:pt modelId="{2CE7F819-8D50-6C40-9D70-24B2602FB6CB}" type="pres">
      <dgm:prSet presAssocID="{238F70DE-75E9-634F-853B-BE4BDC3D134B}" presName="hierChild5" presStyleCnt="0"/>
      <dgm:spPr/>
    </dgm:pt>
    <dgm:pt modelId="{29D8A3D5-9D13-224A-9C25-DB500CE6229B}" type="pres">
      <dgm:prSet presAssocID="{7114D2EE-78CC-FA4B-8E84-406055AF9BE8}" presName="hierChild5" presStyleCnt="0"/>
      <dgm:spPr/>
    </dgm:pt>
    <dgm:pt modelId="{062DF96B-38E6-C943-AEAE-FC746D29B6C9}" type="pres">
      <dgm:prSet presAssocID="{19404A49-A0DE-4745-A2D7-60E30EB4A1AD}" presName="Name64" presStyleLbl="parChTrans1D2" presStyleIdx="2" presStyleCnt="6"/>
      <dgm:spPr/>
    </dgm:pt>
    <dgm:pt modelId="{0E9A1BFD-73F5-694E-8C5E-8061AB16FDCE}" type="pres">
      <dgm:prSet presAssocID="{23E80374-1E7F-C543-BBD0-E5CD3354B22D}" presName="hierRoot2" presStyleCnt="0">
        <dgm:presLayoutVars>
          <dgm:hierBranch val="init"/>
        </dgm:presLayoutVars>
      </dgm:prSet>
      <dgm:spPr/>
    </dgm:pt>
    <dgm:pt modelId="{9A5578AD-99BA-204C-AD58-999F288D2B75}" type="pres">
      <dgm:prSet presAssocID="{23E80374-1E7F-C543-BBD0-E5CD3354B22D}" presName="rootComposite" presStyleCnt="0"/>
      <dgm:spPr/>
    </dgm:pt>
    <dgm:pt modelId="{1929216B-EED3-8141-B69A-4B43789335BF}" type="pres">
      <dgm:prSet presAssocID="{23E80374-1E7F-C543-BBD0-E5CD3354B22D}" presName="rootText" presStyleLbl="node2" presStyleIdx="2" presStyleCnt="6">
        <dgm:presLayoutVars>
          <dgm:chPref val="3"/>
        </dgm:presLayoutVars>
      </dgm:prSet>
      <dgm:spPr/>
    </dgm:pt>
    <dgm:pt modelId="{95B56B7E-8FD0-7740-B25B-F72D9F6F327D}" type="pres">
      <dgm:prSet presAssocID="{23E80374-1E7F-C543-BBD0-E5CD3354B22D}" presName="rootConnector" presStyleLbl="node2" presStyleIdx="2" presStyleCnt="6"/>
      <dgm:spPr/>
    </dgm:pt>
    <dgm:pt modelId="{FC12A93A-7FC2-0C40-854E-E5582FBB42D6}" type="pres">
      <dgm:prSet presAssocID="{23E80374-1E7F-C543-BBD0-E5CD3354B22D}" presName="hierChild4" presStyleCnt="0"/>
      <dgm:spPr/>
    </dgm:pt>
    <dgm:pt modelId="{374DA544-5671-0148-A5B1-F8CF87D98768}" type="pres">
      <dgm:prSet presAssocID="{2644F50E-8899-C44A-89DD-22B13578C457}" presName="Name64" presStyleLbl="parChTrans1D3" presStyleIdx="5" presStyleCnt="15"/>
      <dgm:spPr/>
    </dgm:pt>
    <dgm:pt modelId="{F3C7743B-304C-2F40-97E5-B4AC96F7C0AD}" type="pres">
      <dgm:prSet presAssocID="{9D7BD6E2-CBE4-234F-BE1B-F41604BAB8D6}" presName="hierRoot2" presStyleCnt="0">
        <dgm:presLayoutVars>
          <dgm:hierBranch val="init"/>
        </dgm:presLayoutVars>
      </dgm:prSet>
      <dgm:spPr/>
    </dgm:pt>
    <dgm:pt modelId="{6DAA7790-2A1E-4745-87DD-C74E401C6E9E}" type="pres">
      <dgm:prSet presAssocID="{9D7BD6E2-CBE4-234F-BE1B-F41604BAB8D6}" presName="rootComposite" presStyleCnt="0"/>
      <dgm:spPr/>
    </dgm:pt>
    <dgm:pt modelId="{57EFC682-0360-5A43-8FF9-9E8434EE3AF9}" type="pres">
      <dgm:prSet presAssocID="{9D7BD6E2-CBE4-234F-BE1B-F41604BAB8D6}" presName="rootText" presStyleLbl="node3" presStyleIdx="5" presStyleCnt="15">
        <dgm:presLayoutVars>
          <dgm:chPref val="3"/>
        </dgm:presLayoutVars>
      </dgm:prSet>
      <dgm:spPr/>
    </dgm:pt>
    <dgm:pt modelId="{CDD46A62-8B77-8540-A8C7-958D616AD8DA}" type="pres">
      <dgm:prSet presAssocID="{9D7BD6E2-CBE4-234F-BE1B-F41604BAB8D6}" presName="rootConnector" presStyleLbl="node3" presStyleIdx="5" presStyleCnt="15"/>
      <dgm:spPr/>
    </dgm:pt>
    <dgm:pt modelId="{FA282C9B-0AD6-D741-A0B6-F9816F056A99}" type="pres">
      <dgm:prSet presAssocID="{9D7BD6E2-CBE4-234F-BE1B-F41604BAB8D6}" presName="hierChild4" presStyleCnt="0"/>
      <dgm:spPr/>
    </dgm:pt>
    <dgm:pt modelId="{34E1B171-7A4C-484D-999C-00A3A9F40E89}" type="pres">
      <dgm:prSet presAssocID="{9D7BD6E2-CBE4-234F-BE1B-F41604BAB8D6}" presName="hierChild5" presStyleCnt="0"/>
      <dgm:spPr/>
    </dgm:pt>
    <dgm:pt modelId="{A162B8A9-4724-C948-8252-34496F43604C}" type="pres">
      <dgm:prSet presAssocID="{82B2A103-0ABB-FF46-9AF2-E3759FEFCCD1}" presName="Name64" presStyleLbl="parChTrans1D3" presStyleIdx="6" presStyleCnt="15"/>
      <dgm:spPr/>
    </dgm:pt>
    <dgm:pt modelId="{1F2C914B-0F0C-474A-B4E9-E116E5AE1E73}" type="pres">
      <dgm:prSet presAssocID="{2C43DF73-EDCE-A144-B6DB-9E3CBAF627E1}" presName="hierRoot2" presStyleCnt="0">
        <dgm:presLayoutVars>
          <dgm:hierBranch val="init"/>
        </dgm:presLayoutVars>
      </dgm:prSet>
      <dgm:spPr/>
    </dgm:pt>
    <dgm:pt modelId="{744231E9-4F52-E444-9CA9-247FFE2FA84D}" type="pres">
      <dgm:prSet presAssocID="{2C43DF73-EDCE-A144-B6DB-9E3CBAF627E1}" presName="rootComposite" presStyleCnt="0"/>
      <dgm:spPr/>
    </dgm:pt>
    <dgm:pt modelId="{A9D845DD-7092-3643-8DF6-B5A82800F06B}" type="pres">
      <dgm:prSet presAssocID="{2C43DF73-EDCE-A144-B6DB-9E3CBAF627E1}" presName="rootText" presStyleLbl="node3" presStyleIdx="6" presStyleCnt="15">
        <dgm:presLayoutVars>
          <dgm:chPref val="3"/>
        </dgm:presLayoutVars>
      </dgm:prSet>
      <dgm:spPr/>
    </dgm:pt>
    <dgm:pt modelId="{46EC7173-C087-9D49-9E28-024D1D13B93B}" type="pres">
      <dgm:prSet presAssocID="{2C43DF73-EDCE-A144-B6DB-9E3CBAF627E1}" presName="rootConnector" presStyleLbl="node3" presStyleIdx="6" presStyleCnt="15"/>
      <dgm:spPr/>
    </dgm:pt>
    <dgm:pt modelId="{4CAA3652-03D3-2A4A-B77C-A97AE0F564E3}" type="pres">
      <dgm:prSet presAssocID="{2C43DF73-EDCE-A144-B6DB-9E3CBAF627E1}" presName="hierChild4" presStyleCnt="0"/>
      <dgm:spPr/>
    </dgm:pt>
    <dgm:pt modelId="{BCE71145-B9BB-2742-B151-25AB33A2266B}" type="pres">
      <dgm:prSet presAssocID="{2C43DF73-EDCE-A144-B6DB-9E3CBAF627E1}" presName="hierChild5" presStyleCnt="0"/>
      <dgm:spPr/>
    </dgm:pt>
    <dgm:pt modelId="{06059DF6-FD20-0D4C-B5B1-D1E67D84AB09}" type="pres">
      <dgm:prSet presAssocID="{23E80374-1E7F-C543-BBD0-E5CD3354B22D}" presName="hierChild5" presStyleCnt="0"/>
      <dgm:spPr/>
    </dgm:pt>
    <dgm:pt modelId="{75294E96-AA82-4A4F-88A6-745C6A3EA085}" type="pres">
      <dgm:prSet presAssocID="{0D8B8ADD-3798-7748-9C92-9AF3D556302D}" presName="Name64" presStyleLbl="parChTrans1D2" presStyleIdx="3" presStyleCnt="6"/>
      <dgm:spPr/>
    </dgm:pt>
    <dgm:pt modelId="{242C9DEA-1CBE-F44F-A01E-79E164DEEF22}" type="pres">
      <dgm:prSet presAssocID="{1BB4667B-FD08-5F4A-A6F1-4D67DBF4189E}" presName="hierRoot2" presStyleCnt="0">
        <dgm:presLayoutVars>
          <dgm:hierBranch val="init"/>
        </dgm:presLayoutVars>
      </dgm:prSet>
      <dgm:spPr/>
    </dgm:pt>
    <dgm:pt modelId="{78DD6806-E691-AE46-8C0A-B2375821C884}" type="pres">
      <dgm:prSet presAssocID="{1BB4667B-FD08-5F4A-A6F1-4D67DBF4189E}" presName="rootComposite" presStyleCnt="0"/>
      <dgm:spPr/>
    </dgm:pt>
    <dgm:pt modelId="{FD7A8C30-8034-0341-8940-12EEB9C3355A}" type="pres">
      <dgm:prSet presAssocID="{1BB4667B-FD08-5F4A-A6F1-4D67DBF4189E}" presName="rootText" presStyleLbl="node2" presStyleIdx="3" presStyleCnt="6">
        <dgm:presLayoutVars>
          <dgm:chPref val="3"/>
        </dgm:presLayoutVars>
      </dgm:prSet>
      <dgm:spPr/>
    </dgm:pt>
    <dgm:pt modelId="{B19B7D59-9E42-2D4E-B8BA-8645C0C27B3D}" type="pres">
      <dgm:prSet presAssocID="{1BB4667B-FD08-5F4A-A6F1-4D67DBF4189E}" presName="rootConnector" presStyleLbl="node2" presStyleIdx="3" presStyleCnt="6"/>
      <dgm:spPr/>
    </dgm:pt>
    <dgm:pt modelId="{5DC9C8DB-CE55-5849-809E-CFD2326FC9C4}" type="pres">
      <dgm:prSet presAssocID="{1BB4667B-FD08-5F4A-A6F1-4D67DBF4189E}" presName="hierChild4" presStyleCnt="0"/>
      <dgm:spPr/>
    </dgm:pt>
    <dgm:pt modelId="{F5A39282-CE40-BA45-A796-FB525171E5E8}" type="pres">
      <dgm:prSet presAssocID="{DDF182CA-8346-FE49-AE5C-DC559C1B107E}" presName="Name64" presStyleLbl="parChTrans1D3" presStyleIdx="7" presStyleCnt="15"/>
      <dgm:spPr/>
    </dgm:pt>
    <dgm:pt modelId="{D13D993B-5201-F947-9B3F-1C48C84F779E}" type="pres">
      <dgm:prSet presAssocID="{3F47C5C8-7D24-A14E-9055-20A061102E82}" presName="hierRoot2" presStyleCnt="0">
        <dgm:presLayoutVars>
          <dgm:hierBranch val="init"/>
        </dgm:presLayoutVars>
      </dgm:prSet>
      <dgm:spPr/>
    </dgm:pt>
    <dgm:pt modelId="{5D22C329-570D-8E43-9861-89A3C4465BDB}" type="pres">
      <dgm:prSet presAssocID="{3F47C5C8-7D24-A14E-9055-20A061102E82}" presName="rootComposite" presStyleCnt="0"/>
      <dgm:spPr/>
    </dgm:pt>
    <dgm:pt modelId="{09775B45-AED1-1F41-893F-027B16791D53}" type="pres">
      <dgm:prSet presAssocID="{3F47C5C8-7D24-A14E-9055-20A061102E82}" presName="rootText" presStyleLbl="node3" presStyleIdx="7" presStyleCnt="15">
        <dgm:presLayoutVars>
          <dgm:chPref val="3"/>
        </dgm:presLayoutVars>
      </dgm:prSet>
      <dgm:spPr/>
    </dgm:pt>
    <dgm:pt modelId="{4D8C9B41-3713-844B-8BDB-DCFA01D48630}" type="pres">
      <dgm:prSet presAssocID="{3F47C5C8-7D24-A14E-9055-20A061102E82}" presName="rootConnector" presStyleLbl="node3" presStyleIdx="7" presStyleCnt="15"/>
      <dgm:spPr/>
    </dgm:pt>
    <dgm:pt modelId="{1C55A329-CE2C-F346-A728-80E68327F97F}" type="pres">
      <dgm:prSet presAssocID="{3F47C5C8-7D24-A14E-9055-20A061102E82}" presName="hierChild4" presStyleCnt="0"/>
      <dgm:spPr/>
    </dgm:pt>
    <dgm:pt modelId="{EA4F1C94-C9B3-2D42-BA5C-C926342D5134}" type="pres">
      <dgm:prSet presAssocID="{3F47C5C8-7D24-A14E-9055-20A061102E82}" presName="hierChild5" presStyleCnt="0"/>
      <dgm:spPr/>
    </dgm:pt>
    <dgm:pt modelId="{5D41527D-9DFA-4246-8992-2D97529FA554}" type="pres">
      <dgm:prSet presAssocID="{54C5B396-0D78-1541-A088-D7FF71CD609C}" presName="Name64" presStyleLbl="parChTrans1D3" presStyleIdx="8" presStyleCnt="15"/>
      <dgm:spPr/>
    </dgm:pt>
    <dgm:pt modelId="{6767CE81-19A7-F948-9889-CC2F2338F898}" type="pres">
      <dgm:prSet presAssocID="{93FAE9CE-62F6-DE44-8712-DDBC7D87B6FC}" presName="hierRoot2" presStyleCnt="0">
        <dgm:presLayoutVars>
          <dgm:hierBranch val="init"/>
        </dgm:presLayoutVars>
      </dgm:prSet>
      <dgm:spPr/>
    </dgm:pt>
    <dgm:pt modelId="{C08BC544-DA90-5D4F-A244-5E4C2002B864}" type="pres">
      <dgm:prSet presAssocID="{93FAE9CE-62F6-DE44-8712-DDBC7D87B6FC}" presName="rootComposite" presStyleCnt="0"/>
      <dgm:spPr/>
    </dgm:pt>
    <dgm:pt modelId="{377284FA-516F-9847-A52C-4970C1A1D4F2}" type="pres">
      <dgm:prSet presAssocID="{93FAE9CE-62F6-DE44-8712-DDBC7D87B6FC}" presName="rootText" presStyleLbl="node3" presStyleIdx="8" presStyleCnt="15">
        <dgm:presLayoutVars>
          <dgm:chPref val="3"/>
        </dgm:presLayoutVars>
      </dgm:prSet>
      <dgm:spPr/>
    </dgm:pt>
    <dgm:pt modelId="{1D5D5D07-2FDB-9E42-BC5A-B8B6C49D030C}" type="pres">
      <dgm:prSet presAssocID="{93FAE9CE-62F6-DE44-8712-DDBC7D87B6FC}" presName="rootConnector" presStyleLbl="node3" presStyleIdx="8" presStyleCnt="15"/>
      <dgm:spPr/>
    </dgm:pt>
    <dgm:pt modelId="{A7F39229-87A0-E945-B695-D2ACCB532234}" type="pres">
      <dgm:prSet presAssocID="{93FAE9CE-62F6-DE44-8712-DDBC7D87B6FC}" presName="hierChild4" presStyleCnt="0"/>
      <dgm:spPr/>
    </dgm:pt>
    <dgm:pt modelId="{226A7F2D-1426-0F43-96F0-0AA6D3B946D3}" type="pres">
      <dgm:prSet presAssocID="{93FAE9CE-62F6-DE44-8712-DDBC7D87B6FC}" presName="hierChild5" presStyleCnt="0"/>
      <dgm:spPr/>
    </dgm:pt>
    <dgm:pt modelId="{A7EB3052-F72E-2D45-9985-FF034BAEAE04}" type="pres">
      <dgm:prSet presAssocID="{C558E5C4-317D-594A-9A4F-F7B173F5D6F5}" presName="Name64" presStyleLbl="parChTrans1D3" presStyleIdx="9" presStyleCnt="15"/>
      <dgm:spPr/>
    </dgm:pt>
    <dgm:pt modelId="{4AE2D641-F26A-3140-A7EA-5E970E352437}" type="pres">
      <dgm:prSet presAssocID="{34F3D1D9-463F-4F45-8DF3-6487C6EDA2F0}" presName="hierRoot2" presStyleCnt="0">
        <dgm:presLayoutVars>
          <dgm:hierBranch val="init"/>
        </dgm:presLayoutVars>
      </dgm:prSet>
      <dgm:spPr/>
    </dgm:pt>
    <dgm:pt modelId="{D87E02B6-EFB3-214F-BE2E-5B90DEC46CE0}" type="pres">
      <dgm:prSet presAssocID="{34F3D1D9-463F-4F45-8DF3-6487C6EDA2F0}" presName="rootComposite" presStyleCnt="0"/>
      <dgm:spPr/>
    </dgm:pt>
    <dgm:pt modelId="{EB97B15C-6EF2-8A4D-8EF0-715BA36C3AF8}" type="pres">
      <dgm:prSet presAssocID="{34F3D1D9-463F-4F45-8DF3-6487C6EDA2F0}" presName="rootText" presStyleLbl="node3" presStyleIdx="9" presStyleCnt="15">
        <dgm:presLayoutVars>
          <dgm:chPref val="3"/>
        </dgm:presLayoutVars>
      </dgm:prSet>
      <dgm:spPr/>
    </dgm:pt>
    <dgm:pt modelId="{07F3713E-284F-2B45-A88D-35505C023CFF}" type="pres">
      <dgm:prSet presAssocID="{34F3D1D9-463F-4F45-8DF3-6487C6EDA2F0}" presName="rootConnector" presStyleLbl="node3" presStyleIdx="9" presStyleCnt="15"/>
      <dgm:spPr/>
    </dgm:pt>
    <dgm:pt modelId="{9B26C187-E24F-A641-BE96-49DEF0A2155E}" type="pres">
      <dgm:prSet presAssocID="{34F3D1D9-463F-4F45-8DF3-6487C6EDA2F0}" presName="hierChild4" presStyleCnt="0"/>
      <dgm:spPr/>
    </dgm:pt>
    <dgm:pt modelId="{1F67BAAC-F764-554E-944B-C2F37DAEA906}" type="pres">
      <dgm:prSet presAssocID="{34F3D1D9-463F-4F45-8DF3-6487C6EDA2F0}" presName="hierChild5" presStyleCnt="0"/>
      <dgm:spPr/>
    </dgm:pt>
    <dgm:pt modelId="{BD1B992C-0E0D-5544-B3E7-0A375883020A}" type="pres">
      <dgm:prSet presAssocID="{1BB4667B-FD08-5F4A-A6F1-4D67DBF4189E}" presName="hierChild5" presStyleCnt="0"/>
      <dgm:spPr/>
    </dgm:pt>
    <dgm:pt modelId="{AAAD304B-8A00-D242-A1FA-0CF5825E6957}" type="pres">
      <dgm:prSet presAssocID="{13630C6A-79CA-6B49-B65E-5B7F8C01EB2D}" presName="Name64" presStyleLbl="parChTrans1D2" presStyleIdx="4" presStyleCnt="6"/>
      <dgm:spPr/>
    </dgm:pt>
    <dgm:pt modelId="{36DFE37C-188D-C740-A8F8-BB99199DD09C}" type="pres">
      <dgm:prSet presAssocID="{8A8EA92C-AE94-F640-B37A-A1EE4317B3DE}" presName="hierRoot2" presStyleCnt="0">
        <dgm:presLayoutVars>
          <dgm:hierBranch val="init"/>
        </dgm:presLayoutVars>
      </dgm:prSet>
      <dgm:spPr/>
    </dgm:pt>
    <dgm:pt modelId="{AA89656E-5D24-274B-B353-77A87A14BD0D}" type="pres">
      <dgm:prSet presAssocID="{8A8EA92C-AE94-F640-B37A-A1EE4317B3DE}" presName="rootComposite" presStyleCnt="0"/>
      <dgm:spPr/>
    </dgm:pt>
    <dgm:pt modelId="{31D6105D-8F0E-1A41-83A5-516EC114C326}" type="pres">
      <dgm:prSet presAssocID="{8A8EA92C-AE94-F640-B37A-A1EE4317B3DE}" presName="rootText" presStyleLbl="node2" presStyleIdx="4" presStyleCnt="6">
        <dgm:presLayoutVars>
          <dgm:chPref val="3"/>
        </dgm:presLayoutVars>
      </dgm:prSet>
      <dgm:spPr/>
    </dgm:pt>
    <dgm:pt modelId="{7B9E3E30-CB42-1D48-88C2-F67CA254876D}" type="pres">
      <dgm:prSet presAssocID="{8A8EA92C-AE94-F640-B37A-A1EE4317B3DE}" presName="rootConnector" presStyleLbl="node2" presStyleIdx="4" presStyleCnt="6"/>
      <dgm:spPr/>
    </dgm:pt>
    <dgm:pt modelId="{E0C26011-20D9-B84D-AFE0-9C9C79DF39C7}" type="pres">
      <dgm:prSet presAssocID="{8A8EA92C-AE94-F640-B37A-A1EE4317B3DE}" presName="hierChild4" presStyleCnt="0"/>
      <dgm:spPr/>
    </dgm:pt>
    <dgm:pt modelId="{022840E1-EFA1-824D-A80F-7454C371D98A}" type="pres">
      <dgm:prSet presAssocID="{66A22209-8708-EF44-9AD2-462B011123D6}" presName="Name64" presStyleLbl="parChTrans1D3" presStyleIdx="10" presStyleCnt="15"/>
      <dgm:spPr/>
    </dgm:pt>
    <dgm:pt modelId="{D8AC0A59-C5BF-C14C-A69B-3A80447B2030}" type="pres">
      <dgm:prSet presAssocID="{E03CCF9A-F1D0-3540-B95A-F3897EC7DFFF}" presName="hierRoot2" presStyleCnt="0">
        <dgm:presLayoutVars>
          <dgm:hierBranch val="init"/>
        </dgm:presLayoutVars>
      </dgm:prSet>
      <dgm:spPr/>
    </dgm:pt>
    <dgm:pt modelId="{3CF0C19E-09D4-AA43-BEE7-CD6CFC8BAB88}" type="pres">
      <dgm:prSet presAssocID="{E03CCF9A-F1D0-3540-B95A-F3897EC7DFFF}" presName="rootComposite" presStyleCnt="0"/>
      <dgm:spPr/>
    </dgm:pt>
    <dgm:pt modelId="{8BA9B84F-D5EE-3546-87C6-63D7387BB6C0}" type="pres">
      <dgm:prSet presAssocID="{E03CCF9A-F1D0-3540-B95A-F3897EC7DFFF}" presName="rootText" presStyleLbl="node3" presStyleIdx="10" presStyleCnt="15">
        <dgm:presLayoutVars>
          <dgm:chPref val="3"/>
        </dgm:presLayoutVars>
      </dgm:prSet>
      <dgm:spPr/>
    </dgm:pt>
    <dgm:pt modelId="{1AA8377A-3C49-0B44-831A-46E2AEF3928C}" type="pres">
      <dgm:prSet presAssocID="{E03CCF9A-F1D0-3540-B95A-F3897EC7DFFF}" presName="rootConnector" presStyleLbl="node3" presStyleIdx="10" presStyleCnt="15"/>
      <dgm:spPr/>
    </dgm:pt>
    <dgm:pt modelId="{3A6D29F4-4B78-B240-9A26-09A9A7C417F2}" type="pres">
      <dgm:prSet presAssocID="{E03CCF9A-F1D0-3540-B95A-F3897EC7DFFF}" presName="hierChild4" presStyleCnt="0"/>
      <dgm:spPr/>
    </dgm:pt>
    <dgm:pt modelId="{1DB67B68-929D-EF46-9317-ACEFDC7614DE}" type="pres">
      <dgm:prSet presAssocID="{E03CCF9A-F1D0-3540-B95A-F3897EC7DFFF}" presName="hierChild5" presStyleCnt="0"/>
      <dgm:spPr/>
    </dgm:pt>
    <dgm:pt modelId="{D3301705-F028-E145-83DB-2AA33AD0E28A}" type="pres">
      <dgm:prSet presAssocID="{B632FB2D-8531-6148-88A0-9CE4D76DE979}" presName="Name64" presStyleLbl="parChTrans1D3" presStyleIdx="11" presStyleCnt="15"/>
      <dgm:spPr/>
    </dgm:pt>
    <dgm:pt modelId="{0A17372A-2B06-A34B-902D-9DAB6958E507}" type="pres">
      <dgm:prSet presAssocID="{6BD5B4B4-781A-384E-97B1-6BEDDBB29BC8}" presName="hierRoot2" presStyleCnt="0">
        <dgm:presLayoutVars>
          <dgm:hierBranch val="init"/>
        </dgm:presLayoutVars>
      </dgm:prSet>
      <dgm:spPr/>
    </dgm:pt>
    <dgm:pt modelId="{E9226C62-078B-8148-B528-7EF3E2AAF32C}" type="pres">
      <dgm:prSet presAssocID="{6BD5B4B4-781A-384E-97B1-6BEDDBB29BC8}" presName="rootComposite" presStyleCnt="0"/>
      <dgm:spPr/>
    </dgm:pt>
    <dgm:pt modelId="{E67B1EC5-7FC4-1A4A-BE39-05D36F27A470}" type="pres">
      <dgm:prSet presAssocID="{6BD5B4B4-781A-384E-97B1-6BEDDBB29BC8}" presName="rootText" presStyleLbl="node3" presStyleIdx="11" presStyleCnt="15">
        <dgm:presLayoutVars>
          <dgm:chPref val="3"/>
        </dgm:presLayoutVars>
      </dgm:prSet>
      <dgm:spPr/>
    </dgm:pt>
    <dgm:pt modelId="{9A25931C-BC41-4A48-83D1-0989E8ABB43F}" type="pres">
      <dgm:prSet presAssocID="{6BD5B4B4-781A-384E-97B1-6BEDDBB29BC8}" presName="rootConnector" presStyleLbl="node3" presStyleIdx="11" presStyleCnt="15"/>
      <dgm:spPr/>
    </dgm:pt>
    <dgm:pt modelId="{DFB7BF89-37E0-E142-A07B-86FF7E6366F0}" type="pres">
      <dgm:prSet presAssocID="{6BD5B4B4-781A-384E-97B1-6BEDDBB29BC8}" presName="hierChild4" presStyleCnt="0"/>
      <dgm:spPr/>
    </dgm:pt>
    <dgm:pt modelId="{3C1F0D04-E4D0-144D-A26A-5D2EC9FFB868}" type="pres">
      <dgm:prSet presAssocID="{6BD5B4B4-781A-384E-97B1-6BEDDBB29BC8}" presName="hierChild5" presStyleCnt="0"/>
      <dgm:spPr/>
    </dgm:pt>
    <dgm:pt modelId="{AD2408AA-0624-124A-8CF1-265CADDF7086}" type="pres">
      <dgm:prSet presAssocID="{44525DAF-A4C6-E240-83AE-176BF57086F6}" presName="Name64" presStyleLbl="parChTrans1D3" presStyleIdx="12" presStyleCnt="15"/>
      <dgm:spPr/>
    </dgm:pt>
    <dgm:pt modelId="{B35148E8-3603-2F4E-B617-DB977A6BE426}" type="pres">
      <dgm:prSet presAssocID="{81F9B2C4-EF34-6047-9E25-C1BC4CA7EE44}" presName="hierRoot2" presStyleCnt="0">
        <dgm:presLayoutVars>
          <dgm:hierBranch val="init"/>
        </dgm:presLayoutVars>
      </dgm:prSet>
      <dgm:spPr/>
    </dgm:pt>
    <dgm:pt modelId="{D6B5DEAD-2328-DF4A-AB29-77BD1B6DF778}" type="pres">
      <dgm:prSet presAssocID="{81F9B2C4-EF34-6047-9E25-C1BC4CA7EE44}" presName="rootComposite" presStyleCnt="0"/>
      <dgm:spPr/>
    </dgm:pt>
    <dgm:pt modelId="{391F7E69-4C06-8B4F-9C3E-96B2F16EC756}" type="pres">
      <dgm:prSet presAssocID="{81F9B2C4-EF34-6047-9E25-C1BC4CA7EE44}" presName="rootText" presStyleLbl="node3" presStyleIdx="12" presStyleCnt="15">
        <dgm:presLayoutVars>
          <dgm:chPref val="3"/>
        </dgm:presLayoutVars>
      </dgm:prSet>
      <dgm:spPr/>
    </dgm:pt>
    <dgm:pt modelId="{08C5CE12-2A7A-8F40-A423-979BADC1C6A0}" type="pres">
      <dgm:prSet presAssocID="{81F9B2C4-EF34-6047-9E25-C1BC4CA7EE44}" presName="rootConnector" presStyleLbl="node3" presStyleIdx="12" presStyleCnt="15"/>
      <dgm:spPr/>
    </dgm:pt>
    <dgm:pt modelId="{E4DA3536-7B0A-1B40-8A82-E60DA60CC296}" type="pres">
      <dgm:prSet presAssocID="{81F9B2C4-EF34-6047-9E25-C1BC4CA7EE44}" presName="hierChild4" presStyleCnt="0"/>
      <dgm:spPr/>
    </dgm:pt>
    <dgm:pt modelId="{0D922031-0F11-F84A-B546-C7BE66099824}" type="pres">
      <dgm:prSet presAssocID="{81F9B2C4-EF34-6047-9E25-C1BC4CA7EE44}" presName="hierChild5" presStyleCnt="0"/>
      <dgm:spPr/>
    </dgm:pt>
    <dgm:pt modelId="{6B6D5D46-CA0D-6F49-8E19-C90C9C97F5EB}" type="pres">
      <dgm:prSet presAssocID="{8A8EA92C-AE94-F640-B37A-A1EE4317B3DE}" presName="hierChild5" presStyleCnt="0"/>
      <dgm:spPr/>
    </dgm:pt>
    <dgm:pt modelId="{79D58F9A-F817-F74C-AE3C-8B7A11DF04C6}" type="pres">
      <dgm:prSet presAssocID="{00627911-49E8-FF4A-8408-4BCB474BF230}" presName="Name64" presStyleLbl="parChTrans1D2" presStyleIdx="5" presStyleCnt="6"/>
      <dgm:spPr/>
    </dgm:pt>
    <dgm:pt modelId="{F6642EF3-C00A-354C-89C7-84605F499AE7}" type="pres">
      <dgm:prSet presAssocID="{81F4946E-9922-7C46-B223-940920DEDB3A}" presName="hierRoot2" presStyleCnt="0">
        <dgm:presLayoutVars>
          <dgm:hierBranch val="init"/>
        </dgm:presLayoutVars>
      </dgm:prSet>
      <dgm:spPr/>
    </dgm:pt>
    <dgm:pt modelId="{DCD3A9DB-945C-E249-8FF9-1492D99A9EF2}" type="pres">
      <dgm:prSet presAssocID="{81F4946E-9922-7C46-B223-940920DEDB3A}" presName="rootComposite" presStyleCnt="0"/>
      <dgm:spPr/>
    </dgm:pt>
    <dgm:pt modelId="{23192401-1B79-3240-B148-DA108EC43FB5}" type="pres">
      <dgm:prSet presAssocID="{81F4946E-9922-7C46-B223-940920DEDB3A}" presName="rootText" presStyleLbl="node2" presStyleIdx="5" presStyleCnt="6">
        <dgm:presLayoutVars>
          <dgm:chPref val="3"/>
        </dgm:presLayoutVars>
      </dgm:prSet>
      <dgm:spPr/>
    </dgm:pt>
    <dgm:pt modelId="{55E63BE2-C5C7-E84A-8725-628EB8A0584B}" type="pres">
      <dgm:prSet presAssocID="{81F4946E-9922-7C46-B223-940920DEDB3A}" presName="rootConnector" presStyleLbl="node2" presStyleIdx="5" presStyleCnt="6"/>
      <dgm:spPr/>
    </dgm:pt>
    <dgm:pt modelId="{86F14BDC-D665-CC43-8166-89D0CA05B398}" type="pres">
      <dgm:prSet presAssocID="{81F4946E-9922-7C46-B223-940920DEDB3A}" presName="hierChild4" presStyleCnt="0"/>
      <dgm:spPr/>
    </dgm:pt>
    <dgm:pt modelId="{B6318792-8D5F-4A44-AC0C-12232A9C6723}" type="pres">
      <dgm:prSet presAssocID="{3CE954E0-6821-EC42-937A-2434213F18BA}" presName="Name64" presStyleLbl="parChTrans1D3" presStyleIdx="13" presStyleCnt="15"/>
      <dgm:spPr/>
    </dgm:pt>
    <dgm:pt modelId="{7E2CFAF1-346E-0A46-8E3F-CACF5AE66426}" type="pres">
      <dgm:prSet presAssocID="{B958D0AE-84B2-0B47-B52D-4CF68D87B111}" presName="hierRoot2" presStyleCnt="0">
        <dgm:presLayoutVars>
          <dgm:hierBranch val="init"/>
        </dgm:presLayoutVars>
      </dgm:prSet>
      <dgm:spPr/>
    </dgm:pt>
    <dgm:pt modelId="{77702DD8-E321-454C-B3DE-002205263BC2}" type="pres">
      <dgm:prSet presAssocID="{B958D0AE-84B2-0B47-B52D-4CF68D87B111}" presName="rootComposite" presStyleCnt="0"/>
      <dgm:spPr/>
    </dgm:pt>
    <dgm:pt modelId="{B503B48D-8606-5B4F-8405-5770435AB59C}" type="pres">
      <dgm:prSet presAssocID="{B958D0AE-84B2-0B47-B52D-4CF68D87B111}" presName="rootText" presStyleLbl="node3" presStyleIdx="13" presStyleCnt="15">
        <dgm:presLayoutVars>
          <dgm:chPref val="3"/>
        </dgm:presLayoutVars>
      </dgm:prSet>
      <dgm:spPr/>
    </dgm:pt>
    <dgm:pt modelId="{BE9874B9-B178-ED45-B9BD-52B97C135F2E}" type="pres">
      <dgm:prSet presAssocID="{B958D0AE-84B2-0B47-B52D-4CF68D87B111}" presName="rootConnector" presStyleLbl="node3" presStyleIdx="13" presStyleCnt="15"/>
      <dgm:spPr/>
    </dgm:pt>
    <dgm:pt modelId="{83F5C97E-1295-5B4A-9598-C749AE1FC4C2}" type="pres">
      <dgm:prSet presAssocID="{B958D0AE-84B2-0B47-B52D-4CF68D87B111}" presName="hierChild4" presStyleCnt="0"/>
      <dgm:spPr/>
    </dgm:pt>
    <dgm:pt modelId="{F4AFD6F3-EB4C-4849-8FD8-61A5BD568C44}" type="pres">
      <dgm:prSet presAssocID="{B958D0AE-84B2-0B47-B52D-4CF68D87B111}" presName="hierChild5" presStyleCnt="0"/>
      <dgm:spPr/>
    </dgm:pt>
    <dgm:pt modelId="{7B717666-8AE1-2B41-BB28-43E936CD3F36}" type="pres">
      <dgm:prSet presAssocID="{0B1743CA-528D-6745-89F6-0AE00678A9C3}" presName="Name64" presStyleLbl="parChTrans1D3" presStyleIdx="14" presStyleCnt="15"/>
      <dgm:spPr/>
    </dgm:pt>
    <dgm:pt modelId="{125A6C94-12E8-4A4A-98D4-CA749009DB0C}" type="pres">
      <dgm:prSet presAssocID="{B1B445E9-E854-9240-97C9-11E39872FBDE}" presName="hierRoot2" presStyleCnt="0">
        <dgm:presLayoutVars>
          <dgm:hierBranch val="init"/>
        </dgm:presLayoutVars>
      </dgm:prSet>
      <dgm:spPr/>
    </dgm:pt>
    <dgm:pt modelId="{BF6429DF-CEB2-7346-B6C3-201B790C6DCC}" type="pres">
      <dgm:prSet presAssocID="{B1B445E9-E854-9240-97C9-11E39872FBDE}" presName="rootComposite" presStyleCnt="0"/>
      <dgm:spPr/>
    </dgm:pt>
    <dgm:pt modelId="{91E8EF73-F39A-EE44-93A5-A7C4A0B4E8CC}" type="pres">
      <dgm:prSet presAssocID="{B1B445E9-E854-9240-97C9-11E39872FBDE}" presName="rootText" presStyleLbl="node3" presStyleIdx="14" presStyleCnt="15">
        <dgm:presLayoutVars>
          <dgm:chPref val="3"/>
        </dgm:presLayoutVars>
      </dgm:prSet>
      <dgm:spPr/>
    </dgm:pt>
    <dgm:pt modelId="{699F9871-D4D5-484F-B5DF-40B7C2EE7D5A}" type="pres">
      <dgm:prSet presAssocID="{B1B445E9-E854-9240-97C9-11E39872FBDE}" presName="rootConnector" presStyleLbl="node3" presStyleIdx="14" presStyleCnt="15"/>
      <dgm:spPr/>
    </dgm:pt>
    <dgm:pt modelId="{5F4C318E-9A34-0F4B-B16F-FB22465D8CD0}" type="pres">
      <dgm:prSet presAssocID="{B1B445E9-E854-9240-97C9-11E39872FBDE}" presName="hierChild4" presStyleCnt="0"/>
      <dgm:spPr/>
    </dgm:pt>
    <dgm:pt modelId="{83146A79-E19A-D445-BF57-50D0A92CCD60}" type="pres">
      <dgm:prSet presAssocID="{B1B445E9-E854-9240-97C9-11E39872FBDE}" presName="hierChild5" presStyleCnt="0"/>
      <dgm:spPr/>
    </dgm:pt>
    <dgm:pt modelId="{B363BAAE-55BF-3745-9C3C-C1024332A53A}" type="pres">
      <dgm:prSet presAssocID="{81F4946E-9922-7C46-B223-940920DEDB3A}" presName="hierChild5" presStyleCnt="0"/>
      <dgm:spPr/>
    </dgm:pt>
    <dgm:pt modelId="{EC8402BE-91B1-6E49-A670-22919055744B}" type="pres">
      <dgm:prSet presAssocID="{3BE1BE64-CB40-814C-820A-BEE01F868FF9}" presName="hierChild3" presStyleCnt="0"/>
      <dgm:spPr/>
    </dgm:pt>
  </dgm:ptLst>
  <dgm:cxnLst>
    <dgm:cxn modelId="{74297C01-F6EE-6242-A5D0-DBAADFF1442A}" type="presOf" srcId="{C558E5C4-317D-594A-9A4F-F7B173F5D6F5}" destId="{A7EB3052-F72E-2D45-9985-FF034BAEAE04}" srcOrd="0" destOrd="0" presId="urn:microsoft.com/office/officeart/2009/3/layout/HorizontalOrganizationChart"/>
    <dgm:cxn modelId="{E9A20305-87AF-2D43-91F4-5E0927FC92B5}" type="presOf" srcId="{0B1743CA-528D-6745-89F6-0AE00678A9C3}" destId="{7B717666-8AE1-2B41-BB28-43E936CD3F36}" srcOrd="0" destOrd="0" presId="urn:microsoft.com/office/officeart/2009/3/layout/HorizontalOrganizationChart"/>
    <dgm:cxn modelId="{58C94205-64FB-6540-817F-D0AD82BFCE72}" type="presOf" srcId="{0092FEBF-430F-C644-A8AD-4AC5C7A48CC3}" destId="{184D4500-317E-7242-84C3-D722BC2CD52D}" srcOrd="0" destOrd="0" presId="urn:microsoft.com/office/officeart/2009/3/layout/HorizontalOrganizationChart"/>
    <dgm:cxn modelId="{DD755D07-3C0A-614A-9DFF-208AEEAB42F7}" srcId="{81F4946E-9922-7C46-B223-940920DEDB3A}" destId="{B1B445E9-E854-9240-97C9-11E39872FBDE}" srcOrd="1" destOrd="0" parTransId="{0B1743CA-528D-6745-89F6-0AE00678A9C3}" sibTransId="{3E77B9ED-684C-3A40-8539-94BA9D980524}"/>
    <dgm:cxn modelId="{BABC2108-BE7E-0D47-BBB4-55B53627325A}" type="presOf" srcId="{17795DD5-8E1A-F844-8BCA-5311E432681E}" destId="{1FBAA502-1D42-5C4B-B53B-C35BF5C61584}" srcOrd="1" destOrd="0" presId="urn:microsoft.com/office/officeart/2009/3/layout/HorizontalOrganizationChart"/>
    <dgm:cxn modelId="{4168630A-F70B-F145-93B3-A7F7928CBFBB}" srcId="{3BE1BE64-CB40-814C-820A-BEE01F868FF9}" destId="{15FBEBB8-132E-424F-BBBD-F38C7C5E041A}" srcOrd="0" destOrd="0" parTransId="{5BCE4703-29E0-9E43-93D9-967274B6C61D}" sibTransId="{2400657A-E221-8541-A56F-8380D4A9846A}"/>
    <dgm:cxn modelId="{F652440C-249F-9548-B89A-5DD0F5866DED}" srcId="{1BB4667B-FD08-5F4A-A6F1-4D67DBF4189E}" destId="{93FAE9CE-62F6-DE44-8712-DDBC7D87B6FC}" srcOrd="1" destOrd="0" parTransId="{54C5B396-0D78-1541-A088-D7FF71CD609C}" sibTransId="{853D927F-9212-004D-BD2A-37FC3628A962}"/>
    <dgm:cxn modelId="{90C4190F-AD76-814C-8F58-8746DC7DD9EE}" type="presOf" srcId="{8A8EA92C-AE94-F640-B37A-A1EE4317B3DE}" destId="{31D6105D-8F0E-1A41-83A5-516EC114C326}" srcOrd="0" destOrd="0" presId="urn:microsoft.com/office/officeart/2009/3/layout/HorizontalOrganizationChart"/>
    <dgm:cxn modelId="{160B9815-DC34-C14C-88E9-08D6683F54AE}" type="presOf" srcId="{23E80374-1E7F-C543-BBD0-E5CD3354B22D}" destId="{1929216B-EED3-8141-B69A-4B43789335BF}" srcOrd="0" destOrd="0" presId="urn:microsoft.com/office/officeart/2009/3/layout/HorizontalOrganizationChart"/>
    <dgm:cxn modelId="{D2850316-BA3C-7C46-9381-6670B320C1E2}" type="presOf" srcId="{189ADB9E-5A0D-FA4B-9C61-A6B13BD2AAC1}" destId="{5177DBF1-B531-DD4A-BE94-9DCDEEB68017}" srcOrd="0" destOrd="0" presId="urn:microsoft.com/office/officeart/2009/3/layout/HorizontalOrganizationChart"/>
    <dgm:cxn modelId="{DF18C819-2A6D-6349-B1C0-7E7F352B2BE5}" type="presOf" srcId="{81F4946E-9922-7C46-B223-940920DEDB3A}" destId="{55E63BE2-C5C7-E84A-8725-628EB8A0584B}" srcOrd="1" destOrd="0" presId="urn:microsoft.com/office/officeart/2009/3/layout/HorizontalOrganizationChart"/>
    <dgm:cxn modelId="{ACBCDE19-1E5B-9942-B91C-4FCC9A0F32BE}" type="presOf" srcId="{4AEC57F9-E074-6A43-A389-FF1B80D3142E}" destId="{E1752D03-CDC5-A54D-A528-BC9263E8F563}" srcOrd="0" destOrd="0" presId="urn:microsoft.com/office/officeart/2009/3/layout/HorizontalOrganizationChart"/>
    <dgm:cxn modelId="{63CF161E-FE4D-604B-A720-AC24D70790DB}" type="presOf" srcId="{E03CCF9A-F1D0-3540-B95A-F3897EC7DFFF}" destId="{8BA9B84F-D5EE-3546-87C6-63D7387BB6C0}" srcOrd="0" destOrd="0" presId="urn:microsoft.com/office/officeart/2009/3/layout/HorizontalOrganizationChart"/>
    <dgm:cxn modelId="{2D226221-805E-C64A-9873-33664BA95591}" type="presOf" srcId="{54C5B396-0D78-1541-A088-D7FF71CD609C}" destId="{5D41527D-9DFA-4246-8992-2D97529FA554}" srcOrd="0" destOrd="0" presId="urn:microsoft.com/office/officeart/2009/3/layout/HorizontalOrganizationChart"/>
    <dgm:cxn modelId="{18D5B721-ED12-6344-ABF5-E58E8BC95094}" type="presOf" srcId="{44525DAF-A4C6-E240-83AE-176BF57086F6}" destId="{AD2408AA-0624-124A-8CF1-265CADDF7086}" srcOrd="0" destOrd="0" presId="urn:microsoft.com/office/officeart/2009/3/layout/HorizontalOrganizationChart"/>
    <dgm:cxn modelId="{E9490A25-14AF-1143-8A3D-FEACC1F096CC}" type="presOf" srcId="{3BE1BE64-CB40-814C-820A-BEE01F868FF9}" destId="{5C9BA11F-46D2-CE4F-ABBC-A7E49AEA4400}" srcOrd="0" destOrd="0" presId="urn:microsoft.com/office/officeart/2009/3/layout/HorizontalOrganizationChart"/>
    <dgm:cxn modelId="{E0317726-3CE1-2A45-98F0-221361962420}" srcId="{7114D2EE-78CC-FA4B-8E84-406055AF9BE8}" destId="{238F70DE-75E9-634F-853B-BE4BDC3D134B}" srcOrd="1" destOrd="0" parTransId="{4AEC57F9-E074-6A43-A389-FF1B80D3142E}" sibTransId="{C7A8ED3A-45BD-0840-80BA-C6AFA2853068}"/>
    <dgm:cxn modelId="{3E188528-6E16-144A-80A1-A3DB8B29028F}" type="presOf" srcId="{66A22209-8708-EF44-9AD2-462B011123D6}" destId="{022840E1-EFA1-824D-A80F-7454C371D98A}" srcOrd="0" destOrd="0" presId="urn:microsoft.com/office/officeart/2009/3/layout/HorizontalOrganizationChart"/>
    <dgm:cxn modelId="{BD8D612C-8099-FD4E-B8B7-AE1E51EF7957}" srcId="{23E80374-1E7F-C543-BBD0-E5CD3354B22D}" destId="{2C43DF73-EDCE-A144-B6DB-9E3CBAF627E1}" srcOrd="1" destOrd="0" parTransId="{82B2A103-0ABB-FF46-9AF2-E3759FEFCCD1}" sibTransId="{3D2E9CEC-5103-2846-B3C3-69B1A672EBA4}"/>
    <dgm:cxn modelId="{1978E12F-CA18-8948-9806-386E9BC7DA10}" type="presOf" srcId="{7114D2EE-78CC-FA4B-8E84-406055AF9BE8}" destId="{FFF2EEEE-4940-574F-B349-0EFFD4B31E28}" srcOrd="0" destOrd="0" presId="urn:microsoft.com/office/officeart/2009/3/layout/HorizontalOrganizationChart"/>
    <dgm:cxn modelId="{F7D2D435-DF3F-6245-AA05-F3619069AC5A}" srcId="{3BE1BE64-CB40-814C-820A-BEE01F868FF9}" destId="{1BB4667B-FD08-5F4A-A6F1-4D67DBF4189E}" srcOrd="3" destOrd="0" parTransId="{0D8B8ADD-3798-7748-9C92-9AF3D556302D}" sibTransId="{8C8EF5A1-F84D-0E46-9B6D-EC1BA9095B2D}"/>
    <dgm:cxn modelId="{2DCE1238-F1B0-E14B-8868-9F26C9EBAACF}" srcId="{1BB4667B-FD08-5F4A-A6F1-4D67DBF4189E}" destId="{34F3D1D9-463F-4F45-8DF3-6487C6EDA2F0}" srcOrd="2" destOrd="0" parTransId="{C558E5C4-317D-594A-9A4F-F7B173F5D6F5}" sibTransId="{011907E5-04EA-4D4D-860C-B9A631F6C3D3}"/>
    <dgm:cxn modelId="{3673313A-EC58-934E-A27D-7D6F7FDDF5D1}" type="presOf" srcId="{DDF182CA-8346-FE49-AE5C-DC559C1B107E}" destId="{F5A39282-CE40-BA45-A796-FB525171E5E8}" srcOrd="0" destOrd="0" presId="urn:microsoft.com/office/officeart/2009/3/layout/HorizontalOrganizationChart"/>
    <dgm:cxn modelId="{6DB5753A-1B09-6342-9F4F-5FE7C768DE0A}" type="presOf" srcId="{3F47C5C8-7D24-A14E-9055-20A061102E82}" destId="{09775B45-AED1-1F41-893F-027B16791D53}" srcOrd="0" destOrd="0" presId="urn:microsoft.com/office/officeart/2009/3/layout/HorizontalOrganizationChart"/>
    <dgm:cxn modelId="{5FAAA63B-8115-8745-8050-25ADC60A426A}" type="presOf" srcId="{3C36477D-4ED5-E349-8BB9-84A3E98DA4A9}" destId="{DC0D007D-667B-B64A-969D-089A7A8A79F6}" srcOrd="1" destOrd="0" presId="urn:microsoft.com/office/officeart/2009/3/layout/HorizontalOrganizationChart"/>
    <dgm:cxn modelId="{1F879B3E-8D5A-4246-A8DA-AB09E1843A42}" type="presOf" srcId="{93FAE9CE-62F6-DE44-8712-DDBC7D87B6FC}" destId="{1D5D5D07-2FDB-9E42-BC5A-B8B6C49D030C}" srcOrd="1" destOrd="0" presId="urn:microsoft.com/office/officeart/2009/3/layout/HorizontalOrganizationChart"/>
    <dgm:cxn modelId="{69A43E5E-25D2-084E-9D05-502F9CC11A15}" type="presOf" srcId="{1BB4667B-FD08-5F4A-A6F1-4D67DBF4189E}" destId="{B19B7D59-9E42-2D4E-B8BA-8645C0C27B3D}" srcOrd="1" destOrd="0" presId="urn:microsoft.com/office/officeart/2009/3/layout/HorizontalOrganizationChart"/>
    <dgm:cxn modelId="{0E90AF5E-BD00-4F42-8BD3-E754844CF589}" type="presOf" srcId="{B958D0AE-84B2-0B47-B52D-4CF68D87B111}" destId="{B503B48D-8606-5B4F-8405-5770435AB59C}" srcOrd="0" destOrd="0" presId="urn:microsoft.com/office/officeart/2009/3/layout/HorizontalOrganizationChart"/>
    <dgm:cxn modelId="{9A698864-0CC5-1747-B11C-C1D4336D437B}" type="presOf" srcId="{3C36477D-4ED5-E349-8BB9-84A3E98DA4A9}" destId="{CEF32623-ABE5-FB4D-B8CD-25D87AA578C3}" srcOrd="0" destOrd="0" presId="urn:microsoft.com/office/officeart/2009/3/layout/HorizontalOrganizationChart"/>
    <dgm:cxn modelId="{932FCB44-87DE-0942-A003-1039D3A83913}" srcId="{8A8EA92C-AE94-F640-B37A-A1EE4317B3DE}" destId="{81F9B2C4-EF34-6047-9E25-C1BC4CA7EE44}" srcOrd="2" destOrd="0" parTransId="{44525DAF-A4C6-E240-83AE-176BF57086F6}" sibTransId="{5975CD9F-56B8-F74B-9D04-8D615805AD93}"/>
    <dgm:cxn modelId="{F2EE3F45-6EF7-9344-A53F-D3D66117F1C1}" type="presOf" srcId="{1BB4667B-FD08-5F4A-A6F1-4D67DBF4189E}" destId="{FD7A8C30-8034-0341-8940-12EEB9C3355A}" srcOrd="0" destOrd="0" presId="urn:microsoft.com/office/officeart/2009/3/layout/HorizontalOrganizationChart"/>
    <dgm:cxn modelId="{40D66646-C1A8-0644-A536-88B950ABECB6}" srcId="{15FBEBB8-132E-424F-BBBD-F38C7C5E041A}" destId="{3C36477D-4ED5-E349-8BB9-84A3E98DA4A9}" srcOrd="2" destOrd="0" parTransId="{8CB39162-988B-4841-A7F3-60194C90405E}" sibTransId="{FB19E01B-2AD7-9F46-96DC-7D8BDCD8ECDD}"/>
    <dgm:cxn modelId="{0286F546-9F1A-4147-BA3E-4C3DCD1B2F6E}" type="presOf" srcId="{2644F50E-8899-C44A-89DD-22B13578C457}" destId="{374DA544-5671-0148-A5B1-F8CF87D98768}" srcOrd="0" destOrd="0" presId="urn:microsoft.com/office/officeart/2009/3/layout/HorizontalOrganizationChart"/>
    <dgm:cxn modelId="{E5145E47-19AD-284B-B8E7-C22A099FEEEE}" type="presOf" srcId="{238F70DE-75E9-634F-853B-BE4BDC3D134B}" destId="{6E797C9F-CBC5-7B46-BC4C-A3ABC74E8C75}" srcOrd="0" destOrd="0" presId="urn:microsoft.com/office/officeart/2009/3/layout/HorizontalOrganizationChart"/>
    <dgm:cxn modelId="{56FF4F67-4C1E-B04A-9DB2-FDB4A6457461}" type="presOf" srcId="{9D7BD6E2-CBE4-234F-BE1B-F41604BAB8D6}" destId="{CDD46A62-8B77-8540-A8C7-958D616AD8DA}" srcOrd="1" destOrd="0" presId="urn:microsoft.com/office/officeart/2009/3/layout/HorizontalOrganizationChart"/>
    <dgm:cxn modelId="{FD82B747-FA16-444F-A8C1-5C2BDEE93AFE}" srcId="{3BE1BE64-CB40-814C-820A-BEE01F868FF9}" destId="{81F4946E-9922-7C46-B223-940920DEDB3A}" srcOrd="5" destOrd="0" parTransId="{00627911-49E8-FF4A-8408-4BCB474BF230}" sibTransId="{3A982DCF-BBE1-9545-ACA8-BD5663490982}"/>
    <dgm:cxn modelId="{55B85D6C-3DB0-C840-B805-4D4379A909EB}" type="presOf" srcId="{81F9B2C4-EF34-6047-9E25-C1BC4CA7EE44}" destId="{391F7E69-4C06-8B4F-9C3E-96B2F16EC756}" srcOrd="0" destOrd="0" presId="urn:microsoft.com/office/officeart/2009/3/layout/HorizontalOrganizationChart"/>
    <dgm:cxn modelId="{2D72624F-AA9B-3941-93D5-4D5770864BA0}" type="presOf" srcId="{34F3D1D9-463F-4F45-8DF3-6487C6EDA2F0}" destId="{EB97B15C-6EF2-8A4D-8EF0-715BA36C3AF8}" srcOrd="0" destOrd="0" presId="urn:microsoft.com/office/officeart/2009/3/layout/HorizontalOrganizationChart"/>
    <dgm:cxn modelId="{71138D4F-B682-B94A-B529-96BE9E176D8C}" srcId="{1BB4667B-FD08-5F4A-A6F1-4D67DBF4189E}" destId="{3F47C5C8-7D24-A14E-9055-20A061102E82}" srcOrd="0" destOrd="0" parTransId="{DDF182CA-8346-FE49-AE5C-DC559C1B107E}" sibTransId="{51BA9077-B96E-334E-B059-0EBC67AADFE2}"/>
    <dgm:cxn modelId="{60D32154-55A5-4F44-ADE0-2CB4555B6B79}" type="presOf" srcId="{B958D0AE-84B2-0B47-B52D-4CF68D87B111}" destId="{BE9874B9-B178-ED45-B9BD-52B97C135F2E}" srcOrd="1" destOrd="0" presId="urn:microsoft.com/office/officeart/2009/3/layout/HorizontalOrganizationChart"/>
    <dgm:cxn modelId="{6954A254-ABC4-4A41-AAD9-F948AE3A355C}" type="presOf" srcId="{9D7BD6E2-CBE4-234F-BE1B-F41604BAB8D6}" destId="{57EFC682-0360-5A43-8FF9-9E8434EE3AF9}" srcOrd="0" destOrd="0" presId="urn:microsoft.com/office/officeart/2009/3/layout/HorizontalOrganizationChart"/>
    <dgm:cxn modelId="{BB680055-B54C-0941-BD7D-843869931323}" type="presOf" srcId="{93FAE9CE-62F6-DE44-8712-DDBC7D87B6FC}" destId="{377284FA-516F-9847-A52C-4970C1A1D4F2}" srcOrd="0" destOrd="0" presId="urn:microsoft.com/office/officeart/2009/3/layout/HorizontalOrganizationChart"/>
    <dgm:cxn modelId="{6C034955-738E-394D-9CFD-77F9C3B1EBEB}" type="presOf" srcId="{13630C6A-79CA-6B49-B65E-5B7F8C01EB2D}" destId="{AAAD304B-8A00-D242-A1FA-0CF5825E6957}" srcOrd="0" destOrd="0" presId="urn:microsoft.com/office/officeart/2009/3/layout/HorizontalOrganizationChart"/>
    <dgm:cxn modelId="{52A5B655-47F2-7D4E-A1DD-C3FEBDD80393}" type="presOf" srcId="{15FBEBB8-132E-424F-BBBD-F38C7C5E041A}" destId="{DD1FC4FA-C60C-6641-A3B1-181C90BB5629}" srcOrd="0" destOrd="0" presId="urn:microsoft.com/office/officeart/2009/3/layout/HorizontalOrganizationChart"/>
    <dgm:cxn modelId="{984AE578-EE4B-9D46-B527-F2818BEC79D9}" type="presOf" srcId="{3CE954E0-6821-EC42-937A-2434213F18BA}" destId="{B6318792-8D5F-4A44-AC0C-12232A9C6723}" srcOrd="0" destOrd="0" presId="urn:microsoft.com/office/officeart/2009/3/layout/HorizontalOrganizationChart"/>
    <dgm:cxn modelId="{885C407D-1D7B-B744-B063-A8A39B2BD36C}" type="presOf" srcId="{238F70DE-75E9-634F-853B-BE4BDC3D134B}" destId="{05565BA7-7C26-364A-9AED-31D922ACF9FA}" srcOrd="1" destOrd="0" presId="urn:microsoft.com/office/officeart/2009/3/layout/HorizontalOrganizationChart"/>
    <dgm:cxn modelId="{736E677E-DED8-5544-80F0-8249C8D2D29B}" srcId="{3BE1BE64-CB40-814C-820A-BEE01F868FF9}" destId="{8A8EA92C-AE94-F640-B37A-A1EE4317B3DE}" srcOrd="4" destOrd="0" parTransId="{13630C6A-79CA-6B49-B65E-5B7F8C01EB2D}" sibTransId="{7D9EC728-4698-2A4C-B19E-463B86EA1188}"/>
    <dgm:cxn modelId="{134DF882-D101-4F43-92BF-03389C80438D}" type="presOf" srcId="{6BD5B4B4-781A-384E-97B1-6BEDDBB29BC8}" destId="{9A25931C-BC41-4A48-83D1-0989E8ABB43F}" srcOrd="1" destOrd="0" presId="urn:microsoft.com/office/officeart/2009/3/layout/HorizontalOrganizationChart"/>
    <dgm:cxn modelId="{D443C583-76B3-EB45-9AF2-417AC0F941DD}" type="presOf" srcId="{8A8EA92C-AE94-F640-B37A-A1EE4317B3DE}" destId="{7B9E3E30-CB42-1D48-88C2-F67CA254876D}" srcOrd="1" destOrd="0" presId="urn:microsoft.com/office/officeart/2009/3/layout/HorizontalOrganizationChart"/>
    <dgm:cxn modelId="{56A26E84-5681-9347-931C-771575E75FBE}" type="presOf" srcId="{47058FA4-1EDF-3948-9D18-67525DEECCF1}" destId="{5CC1AA0B-F4A8-824F-A3E5-658D52DC620F}" srcOrd="0" destOrd="0" presId="urn:microsoft.com/office/officeart/2009/3/layout/HorizontalOrganizationChart"/>
    <dgm:cxn modelId="{986B3590-7318-A74F-BBA1-B323BEDE40AA}" type="presOf" srcId="{5BCE4703-29E0-9E43-93D9-967274B6C61D}" destId="{A8FE7366-0A48-0148-B1C0-35FABBE20318}" srcOrd="0" destOrd="0" presId="urn:microsoft.com/office/officeart/2009/3/layout/HorizontalOrganizationChart"/>
    <dgm:cxn modelId="{BFA74890-7A03-DD4A-90E6-029E580AC5F6}" type="presOf" srcId="{82B2A103-0ABB-FF46-9AF2-E3759FEFCCD1}" destId="{A162B8A9-4724-C948-8252-34496F43604C}" srcOrd="0" destOrd="0" presId="urn:microsoft.com/office/officeart/2009/3/layout/HorizontalOrganizationChart"/>
    <dgm:cxn modelId="{FCAB409B-EAEE-7149-AFED-924AE365DC7F}" type="presOf" srcId="{1AA8288F-64DC-9F44-8CA4-77C317B24819}" destId="{C3775AC1-6D70-484D-A197-AA70A7E06F8E}" srcOrd="1" destOrd="0" presId="urn:microsoft.com/office/officeart/2009/3/layout/HorizontalOrganizationChart"/>
    <dgm:cxn modelId="{0D79699E-964D-B142-84DC-200415EB3961}" type="presOf" srcId="{B1B445E9-E854-9240-97C9-11E39872FBDE}" destId="{699F9871-D4D5-484F-B5DF-40B7C2EE7D5A}" srcOrd="1" destOrd="0" presId="urn:microsoft.com/office/officeart/2009/3/layout/HorizontalOrganizationChart"/>
    <dgm:cxn modelId="{0A8204A6-28B8-5A42-AB75-8E78D86E12F3}" type="presOf" srcId="{15FBEBB8-132E-424F-BBBD-F38C7C5E041A}" destId="{61266218-1D07-C949-B404-B45926CE40DF}" srcOrd="1" destOrd="0" presId="urn:microsoft.com/office/officeart/2009/3/layout/HorizontalOrganizationChart"/>
    <dgm:cxn modelId="{5BD9BBA6-81B3-3F4E-9A4A-6FABD3ECDD91}" type="presOf" srcId="{8CB39162-988B-4841-A7F3-60194C90405E}" destId="{D1EABB69-02CC-4B43-84D6-6DB0249681E3}" srcOrd="0" destOrd="0" presId="urn:microsoft.com/office/officeart/2009/3/layout/HorizontalOrganizationChart"/>
    <dgm:cxn modelId="{D87ADFAA-85A8-B549-82C8-8D6BB7368AD9}" type="presOf" srcId="{1AA8288F-64DC-9F44-8CA4-77C317B24819}" destId="{3BDB936F-79D2-7C42-A276-519C6089121E}" srcOrd="0" destOrd="0" presId="urn:microsoft.com/office/officeart/2009/3/layout/HorizontalOrganizationChart"/>
    <dgm:cxn modelId="{C56CBDAB-2626-F14F-BAF1-E418B4E5B21A}" srcId="{15FBEBB8-132E-424F-BBBD-F38C7C5E041A}" destId="{17795DD5-8E1A-F844-8BCA-5311E432681E}" srcOrd="0" destOrd="0" parTransId="{47058FA4-1EDF-3948-9D18-67525DEECCF1}" sibTransId="{312E9CD0-A62C-C74C-A89B-A5A9472C8DE2}"/>
    <dgm:cxn modelId="{3ACA70AF-436F-AF42-B79D-A979075D1893}" type="presOf" srcId="{3F47C5C8-7D24-A14E-9055-20A061102E82}" destId="{4D8C9B41-3713-844B-8BDB-DCFA01D48630}" srcOrd="1" destOrd="0" presId="urn:microsoft.com/office/officeart/2009/3/layout/HorizontalOrganizationChart"/>
    <dgm:cxn modelId="{0E1898B3-21F1-7848-A2C8-5E7C3344DA86}" type="presOf" srcId="{17795DD5-8E1A-F844-8BCA-5311E432681E}" destId="{8D25440D-EB2E-9A4A-A90D-9E0E33B02852}" srcOrd="0" destOrd="0" presId="urn:microsoft.com/office/officeart/2009/3/layout/HorizontalOrganizationChart"/>
    <dgm:cxn modelId="{4DF1B5B3-A27D-194C-9639-791435A6D073}" srcId="{3BE1BE64-CB40-814C-820A-BEE01F868FF9}" destId="{7114D2EE-78CC-FA4B-8E84-406055AF9BE8}" srcOrd="1" destOrd="0" parTransId="{F58F3D2A-3B07-4148-908F-08EDF98BC789}" sibTransId="{5D3EDF1B-95FF-454E-A16F-68A2D251353C}"/>
    <dgm:cxn modelId="{3B18CAB4-3F9D-B54C-B7A0-CAD053C094E4}" type="presOf" srcId="{B632FB2D-8531-6148-88A0-9CE4D76DE979}" destId="{D3301705-F028-E145-83DB-2AA33AD0E28A}" srcOrd="0" destOrd="0" presId="urn:microsoft.com/office/officeart/2009/3/layout/HorizontalOrganizationChart"/>
    <dgm:cxn modelId="{8851C1B5-5ABE-5944-AF27-EA26E6A42911}" type="presOf" srcId="{19404A49-A0DE-4745-A2D7-60E30EB4A1AD}" destId="{062DF96B-38E6-C943-AEAE-FC746D29B6C9}" srcOrd="0" destOrd="0" presId="urn:microsoft.com/office/officeart/2009/3/layout/HorizontalOrganizationChart"/>
    <dgm:cxn modelId="{FB24CBB5-C64B-EA47-9CD0-FC1E31DC7672}" type="presOf" srcId="{6BD5B4B4-781A-384E-97B1-6BEDDBB29BC8}" destId="{E67B1EC5-7FC4-1A4A-BE39-05D36F27A470}" srcOrd="0" destOrd="0" presId="urn:microsoft.com/office/officeart/2009/3/layout/HorizontalOrganizationChart"/>
    <dgm:cxn modelId="{DC9120B7-DB09-7249-A557-22A1CD8DF023}" srcId="{15FBEBB8-132E-424F-BBBD-F38C7C5E041A}" destId="{1AA8288F-64DC-9F44-8CA4-77C317B24819}" srcOrd="1" destOrd="0" parTransId="{C9D693AE-3505-DB4E-A0E1-FA65A8050E8D}" sibTransId="{C09FFE68-7D29-474B-A848-A4961D1DB1F3}"/>
    <dgm:cxn modelId="{A070DEB8-2E95-5546-A835-A7F8133C387A}" type="presOf" srcId="{2C43DF73-EDCE-A144-B6DB-9E3CBAF627E1}" destId="{A9D845DD-7092-3643-8DF6-B5A82800F06B}" srcOrd="0" destOrd="0" presId="urn:microsoft.com/office/officeart/2009/3/layout/HorizontalOrganizationChart"/>
    <dgm:cxn modelId="{877F2ABC-6E0F-4347-B8E5-04C1DF4D63B9}" srcId="{8A8EA92C-AE94-F640-B37A-A1EE4317B3DE}" destId="{6BD5B4B4-781A-384E-97B1-6BEDDBB29BC8}" srcOrd="1" destOrd="0" parTransId="{B632FB2D-8531-6148-88A0-9CE4D76DE979}" sibTransId="{410934DD-9207-7341-BB66-6B19C0B60A76}"/>
    <dgm:cxn modelId="{0CF8B3BF-223C-E140-BEEC-B039A1028A87}" type="presOf" srcId="{F58F3D2A-3B07-4148-908F-08EDF98BC789}" destId="{59DC35D8-F290-8342-AE64-6FC7CC1EAA41}" srcOrd="0" destOrd="0" presId="urn:microsoft.com/office/officeart/2009/3/layout/HorizontalOrganizationChart"/>
    <dgm:cxn modelId="{2B05EFC5-E2B3-6142-A69F-A9279B70D6FD}" type="presOf" srcId="{B1B445E9-E854-9240-97C9-11E39872FBDE}" destId="{91E8EF73-F39A-EE44-93A5-A7C4A0B4E8CC}" srcOrd="0" destOrd="0" presId="urn:microsoft.com/office/officeart/2009/3/layout/HorizontalOrganizationChart"/>
    <dgm:cxn modelId="{EBCBB2D1-7BD8-144C-B92D-D69271F9677D}" type="presOf" srcId="{00627911-49E8-FF4A-8408-4BCB474BF230}" destId="{79D58F9A-F817-F74C-AE3C-8B7A11DF04C6}" srcOrd="0" destOrd="0" presId="urn:microsoft.com/office/officeart/2009/3/layout/HorizontalOrganizationChart"/>
    <dgm:cxn modelId="{4B8820D3-0AB8-B341-ADAE-C210F4ED53F7}" type="presOf" srcId="{C9D693AE-3505-DB4E-A0E1-FA65A8050E8D}" destId="{372C0A76-BD07-F340-9176-437A87616991}" srcOrd="0" destOrd="0" presId="urn:microsoft.com/office/officeart/2009/3/layout/HorizontalOrganizationChart"/>
    <dgm:cxn modelId="{609DC7DB-1399-AD48-A79A-EFB5EFF52183}" type="presOf" srcId="{0D8B8ADD-3798-7748-9C92-9AF3D556302D}" destId="{75294E96-AA82-4A4F-88A6-745C6A3EA085}" srcOrd="0" destOrd="0" presId="urn:microsoft.com/office/officeart/2009/3/layout/HorizontalOrganizationChart"/>
    <dgm:cxn modelId="{57419DDD-B468-3B45-94A6-0AB8848CD2FB}" srcId="{7114D2EE-78CC-FA4B-8E84-406055AF9BE8}" destId="{189ADB9E-5A0D-FA4B-9C61-A6B13BD2AAC1}" srcOrd="0" destOrd="0" parTransId="{0092FEBF-430F-C644-A8AD-4AC5C7A48CC3}" sibTransId="{B8CF9ADC-FAB0-8847-AE9A-E0241131564A}"/>
    <dgm:cxn modelId="{EAF259E6-AB9B-8A43-9832-46613C415DFE}" type="presOf" srcId="{34F3D1D9-463F-4F45-8DF3-6487C6EDA2F0}" destId="{07F3713E-284F-2B45-A88D-35505C023CFF}" srcOrd="1" destOrd="0" presId="urn:microsoft.com/office/officeart/2009/3/layout/HorizontalOrganizationChart"/>
    <dgm:cxn modelId="{90CFF2E6-1080-2A45-B897-A771AA02E86F}" type="presOf" srcId="{3BE1BE64-CB40-814C-820A-BEE01F868FF9}" destId="{1F8FDD51-599E-5C41-A43A-8A48C9E12E06}" srcOrd="1" destOrd="0" presId="urn:microsoft.com/office/officeart/2009/3/layout/HorizontalOrganizationChart"/>
    <dgm:cxn modelId="{5EC226E7-74D8-8745-8893-7B9E5B59C5F0}" srcId="{3BE1BE64-CB40-814C-820A-BEE01F868FF9}" destId="{23E80374-1E7F-C543-BBD0-E5CD3354B22D}" srcOrd="2" destOrd="0" parTransId="{19404A49-A0DE-4745-A2D7-60E30EB4A1AD}" sibTransId="{A4C76EB4-C584-D544-8065-12E77B43A701}"/>
    <dgm:cxn modelId="{68CF25E9-B645-9B48-9DB6-42720D5F537E}" type="presOf" srcId="{E03CCF9A-F1D0-3540-B95A-F3897EC7DFFF}" destId="{1AA8377A-3C49-0B44-831A-46E2AEF3928C}" srcOrd="1" destOrd="0" presId="urn:microsoft.com/office/officeart/2009/3/layout/HorizontalOrganizationChart"/>
    <dgm:cxn modelId="{AE6DFFE9-1045-7044-B742-854BE2F3AB56}" type="presOf" srcId="{2C43DF73-EDCE-A144-B6DB-9E3CBAF627E1}" destId="{46EC7173-C087-9D49-9E28-024D1D13B93B}" srcOrd="1" destOrd="0" presId="urn:microsoft.com/office/officeart/2009/3/layout/HorizontalOrganizationChart"/>
    <dgm:cxn modelId="{083C8AEC-0ABE-3541-92AD-5DE4DFA06DF8}" srcId="{4AC1684D-6B8F-9040-B08A-B36D34F14B72}" destId="{3BE1BE64-CB40-814C-820A-BEE01F868FF9}" srcOrd="0" destOrd="0" parTransId="{DD6B1FBF-BEF3-044E-BF31-B2F643424FB0}" sibTransId="{6E44D3B4-7ADC-8245-82BE-3208FDD65113}"/>
    <dgm:cxn modelId="{8FEF2BED-ADEF-744F-B6D2-589E54BC35B3}" srcId="{81F4946E-9922-7C46-B223-940920DEDB3A}" destId="{B958D0AE-84B2-0B47-B52D-4CF68D87B111}" srcOrd="0" destOrd="0" parTransId="{3CE954E0-6821-EC42-937A-2434213F18BA}" sibTransId="{B73B278C-B3F6-7C49-AB7A-E886F94C7957}"/>
    <dgm:cxn modelId="{583F4CED-9888-6140-B7BF-67B34C68CE5B}" srcId="{8A8EA92C-AE94-F640-B37A-A1EE4317B3DE}" destId="{E03CCF9A-F1D0-3540-B95A-F3897EC7DFFF}" srcOrd="0" destOrd="0" parTransId="{66A22209-8708-EF44-9AD2-462B011123D6}" sibTransId="{EDCD82AC-EEF0-8548-A950-731BB6EAC027}"/>
    <dgm:cxn modelId="{5DF0A6F0-BCEF-0542-B7F5-1984A80ECE1B}" type="presOf" srcId="{81F9B2C4-EF34-6047-9E25-C1BC4CA7EE44}" destId="{08C5CE12-2A7A-8F40-A423-979BADC1C6A0}" srcOrd="1" destOrd="0" presId="urn:microsoft.com/office/officeart/2009/3/layout/HorizontalOrganizationChart"/>
    <dgm:cxn modelId="{A05AE3F0-AD49-F64F-A5CC-0EA2C2CBCF29}" type="presOf" srcId="{23E80374-1E7F-C543-BBD0-E5CD3354B22D}" destId="{95B56B7E-8FD0-7740-B25B-F72D9F6F327D}" srcOrd="1" destOrd="0" presId="urn:microsoft.com/office/officeart/2009/3/layout/HorizontalOrganizationChart"/>
    <dgm:cxn modelId="{93EA24F1-A1B8-744A-B509-32E269C52792}" type="presOf" srcId="{81F4946E-9922-7C46-B223-940920DEDB3A}" destId="{23192401-1B79-3240-B148-DA108EC43FB5}" srcOrd="0" destOrd="0" presId="urn:microsoft.com/office/officeart/2009/3/layout/HorizontalOrganizationChart"/>
    <dgm:cxn modelId="{75529AF1-3055-FF43-9E98-E8DA584BFD87}" type="presOf" srcId="{4AC1684D-6B8F-9040-B08A-B36D34F14B72}" destId="{540FFD86-0A4D-3044-A38F-3402C6DED279}" srcOrd="0" destOrd="0" presId="urn:microsoft.com/office/officeart/2009/3/layout/HorizontalOrganizationChart"/>
    <dgm:cxn modelId="{0A5903F4-0417-AA48-A899-BF1E34D6BBD2}" srcId="{23E80374-1E7F-C543-BBD0-E5CD3354B22D}" destId="{9D7BD6E2-CBE4-234F-BE1B-F41604BAB8D6}" srcOrd="0" destOrd="0" parTransId="{2644F50E-8899-C44A-89DD-22B13578C457}" sibTransId="{6F05B10E-63DA-854E-91F5-024FDBDD6D65}"/>
    <dgm:cxn modelId="{0D4B54F9-6685-134B-B70F-0EEB09563E44}" type="presOf" srcId="{7114D2EE-78CC-FA4B-8E84-406055AF9BE8}" destId="{5BA7A6EC-C1F5-E346-9F28-A3094DDB5793}" srcOrd="1" destOrd="0" presId="urn:microsoft.com/office/officeart/2009/3/layout/HorizontalOrganizationChart"/>
    <dgm:cxn modelId="{D04BA8FB-051D-1747-BC87-2D5CC0F36729}" type="presOf" srcId="{189ADB9E-5A0D-FA4B-9C61-A6B13BD2AAC1}" destId="{4436961F-5DBE-A34A-8832-D901FF116CF3}" srcOrd="1" destOrd="0" presId="urn:microsoft.com/office/officeart/2009/3/layout/HorizontalOrganizationChart"/>
    <dgm:cxn modelId="{97E5BCCB-00B2-794C-A86B-2D3FE727F510}" type="presParOf" srcId="{540FFD86-0A4D-3044-A38F-3402C6DED279}" destId="{0F6E85C7-D3A5-6F4C-BF7F-497382C21AEA}" srcOrd="0" destOrd="0" presId="urn:microsoft.com/office/officeart/2009/3/layout/HorizontalOrganizationChart"/>
    <dgm:cxn modelId="{A61AC2CE-F905-D24F-97BB-27D673956C6E}" type="presParOf" srcId="{0F6E85C7-D3A5-6F4C-BF7F-497382C21AEA}" destId="{A248BA7C-D33A-784A-9B0A-2FC74F23BA50}" srcOrd="0" destOrd="0" presId="urn:microsoft.com/office/officeart/2009/3/layout/HorizontalOrganizationChart"/>
    <dgm:cxn modelId="{A10D92E3-E594-254D-9B08-E343AEAAEF0E}" type="presParOf" srcId="{A248BA7C-D33A-784A-9B0A-2FC74F23BA50}" destId="{5C9BA11F-46D2-CE4F-ABBC-A7E49AEA4400}" srcOrd="0" destOrd="0" presId="urn:microsoft.com/office/officeart/2009/3/layout/HorizontalOrganizationChart"/>
    <dgm:cxn modelId="{2AE20907-D762-0F4C-86CB-2C1D8FBBEFF3}" type="presParOf" srcId="{A248BA7C-D33A-784A-9B0A-2FC74F23BA50}" destId="{1F8FDD51-599E-5C41-A43A-8A48C9E12E06}" srcOrd="1" destOrd="0" presId="urn:microsoft.com/office/officeart/2009/3/layout/HorizontalOrganizationChart"/>
    <dgm:cxn modelId="{4E7BB1BA-7053-A349-AEF8-379B8429AA31}" type="presParOf" srcId="{0F6E85C7-D3A5-6F4C-BF7F-497382C21AEA}" destId="{B9842B87-D8B0-4146-92B5-88AFF438913F}" srcOrd="1" destOrd="0" presId="urn:microsoft.com/office/officeart/2009/3/layout/HorizontalOrganizationChart"/>
    <dgm:cxn modelId="{E0227F8F-84F6-8649-A807-E5C1149BF441}" type="presParOf" srcId="{B9842B87-D8B0-4146-92B5-88AFF438913F}" destId="{A8FE7366-0A48-0148-B1C0-35FABBE20318}" srcOrd="0" destOrd="0" presId="urn:microsoft.com/office/officeart/2009/3/layout/HorizontalOrganizationChart"/>
    <dgm:cxn modelId="{150D9FEC-A1C1-124C-BBA2-0DD0F49D791D}" type="presParOf" srcId="{B9842B87-D8B0-4146-92B5-88AFF438913F}" destId="{FD829202-6162-DB43-A333-2C751E91C0EB}" srcOrd="1" destOrd="0" presId="urn:microsoft.com/office/officeart/2009/3/layout/HorizontalOrganizationChart"/>
    <dgm:cxn modelId="{24C12F32-2780-F54B-996F-D1CC6B21521D}" type="presParOf" srcId="{FD829202-6162-DB43-A333-2C751E91C0EB}" destId="{FCB8D608-005D-9E41-8364-339F8756072D}" srcOrd="0" destOrd="0" presId="urn:microsoft.com/office/officeart/2009/3/layout/HorizontalOrganizationChart"/>
    <dgm:cxn modelId="{3CE70EA0-E752-3D40-86AE-75D63E97DBFE}" type="presParOf" srcId="{FCB8D608-005D-9E41-8364-339F8756072D}" destId="{DD1FC4FA-C60C-6641-A3B1-181C90BB5629}" srcOrd="0" destOrd="0" presId="urn:microsoft.com/office/officeart/2009/3/layout/HorizontalOrganizationChart"/>
    <dgm:cxn modelId="{A33E0D7A-450C-E34F-A693-AF9979651CCE}" type="presParOf" srcId="{FCB8D608-005D-9E41-8364-339F8756072D}" destId="{61266218-1D07-C949-B404-B45926CE40DF}" srcOrd="1" destOrd="0" presId="urn:microsoft.com/office/officeart/2009/3/layout/HorizontalOrganizationChart"/>
    <dgm:cxn modelId="{D83841C0-08F8-2748-A839-35179E11FC16}" type="presParOf" srcId="{FD829202-6162-DB43-A333-2C751E91C0EB}" destId="{5F256320-C241-D54E-BBF4-FFFED9B20A2E}" srcOrd="1" destOrd="0" presId="urn:microsoft.com/office/officeart/2009/3/layout/HorizontalOrganizationChart"/>
    <dgm:cxn modelId="{5E678A86-1513-D84B-85C5-47F74BA92297}" type="presParOf" srcId="{5F256320-C241-D54E-BBF4-FFFED9B20A2E}" destId="{5CC1AA0B-F4A8-824F-A3E5-658D52DC620F}" srcOrd="0" destOrd="0" presId="urn:microsoft.com/office/officeart/2009/3/layout/HorizontalOrganizationChart"/>
    <dgm:cxn modelId="{0BA5913A-22B6-4D42-9672-D14106538726}" type="presParOf" srcId="{5F256320-C241-D54E-BBF4-FFFED9B20A2E}" destId="{ABD6086F-DBF9-FB4A-82EE-7A421C75B9CD}" srcOrd="1" destOrd="0" presId="urn:microsoft.com/office/officeart/2009/3/layout/HorizontalOrganizationChart"/>
    <dgm:cxn modelId="{EC612A99-D26D-7545-BA38-35F4434308EF}" type="presParOf" srcId="{ABD6086F-DBF9-FB4A-82EE-7A421C75B9CD}" destId="{231E73CA-2961-5C45-8F47-21FF3820844E}" srcOrd="0" destOrd="0" presId="urn:microsoft.com/office/officeart/2009/3/layout/HorizontalOrganizationChart"/>
    <dgm:cxn modelId="{B35FC4A3-9AAE-5449-A3E8-546DFB1CA975}" type="presParOf" srcId="{231E73CA-2961-5C45-8F47-21FF3820844E}" destId="{8D25440D-EB2E-9A4A-A90D-9E0E33B02852}" srcOrd="0" destOrd="0" presId="urn:microsoft.com/office/officeart/2009/3/layout/HorizontalOrganizationChart"/>
    <dgm:cxn modelId="{DEEF20C2-48B2-194E-A3BE-3A03F1C4846E}" type="presParOf" srcId="{231E73CA-2961-5C45-8F47-21FF3820844E}" destId="{1FBAA502-1D42-5C4B-B53B-C35BF5C61584}" srcOrd="1" destOrd="0" presId="urn:microsoft.com/office/officeart/2009/3/layout/HorizontalOrganizationChart"/>
    <dgm:cxn modelId="{9B8E2E10-89B9-5E46-89DF-F1B84BD7E377}" type="presParOf" srcId="{ABD6086F-DBF9-FB4A-82EE-7A421C75B9CD}" destId="{11CBBFEC-A5DA-2547-B7FC-C9D62ABA4E93}" srcOrd="1" destOrd="0" presId="urn:microsoft.com/office/officeart/2009/3/layout/HorizontalOrganizationChart"/>
    <dgm:cxn modelId="{42DC2324-0AEA-3942-9FE7-9312DEC4E5B6}" type="presParOf" srcId="{ABD6086F-DBF9-FB4A-82EE-7A421C75B9CD}" destId="{5BE130E9-45C5-A646-9B9E-E48E708C2AFE}" srcOrd="2" destOrd="0" presId="urn:microsoft.com/office/officeart/2009/3/layout/HorizontalOrganizationChart"/>
    <dgm:cxn modelId="{6AA50ED1-5C2E-BC4F-8AB1-0181AB2604A6}" type="presParOf" srcId="{5F256320-C241-D54E-BBF4-FFFED9B20A2E}" destId="{372C0A76-BD07-F340-9176-437A87616991}" srcOrd="2" destOrd="0" presId="urn:microsoft.com/office/officeart/2009/3/layout/HorizontalOrganizationChart"/>
    <dgm:cxn modelId="{A159DB10-3477-6D40-9296-1E548CC65064}" type="presParOf" srcId="{5F256320-C241-D54E-BBF4-FFFED9B20A2E}" destId="{8EA6C1A4-267E-624F-AE92-5FD514AA05B7}" srcOrd="3" destOrd="0" presId="urn:microsoft.com/office/officeart/2009/3/layout/HorizontalOrganizationChart"/>
    <dgm:cxn modelId="{384838EC-F694-794D-9F76-35474E39A840}" type="presParOf" srcId="{8EA6C1A4-267E-624F-AE92-5FD514AA05B7}" destId="{2A5E37A8-40B0-014E-AB18-07D115D83742}" srcOrd="0" destOrd="0" presId="urn:microsoft.com/office/officeart/2009/3/layout/HorizontalOrganizationChart"/>
    <dgm:cxn modelId="{9AB91373-6E98-DD4B-9539-B4542C5AF589}" type="presParOf" srcId="{2A5E37A8-40B0-014E-AB18-07D115D83742}" destId="{3BDB936F-79D2-7C42-A276-519C6089121E}" srcOrd="0" destOrd="0" presId="urn:microsoft.com/office/officeart/2009/3/layout/HorizontalOrganizationChart"/>
    <dgm:cxn modelId="{ED5D0A35-A63D-B244-B85D-551A49F552DA}" type="presParOf" srcId="{2A5E37A8-40B0-014E-AB18-07D115D83742}" destId="{C3775AC1-6D70-484D-A197-AA70A7E06F8E}" srcOrd="1" destOrd="0" presId="urn:microsoft.com/office/officeart/2009/3/layout/HorizontalOrganizationChart"/>
    <dgm:cxn modelId="{F4442A18-7B81-2B46-82CB-6DC2EAA4617A}" type="presParOf" srcId="{8EA6C1A4-267E-624F-AE92-5FD514AA05B7}" destId="{20C33AF7-9A94-034F-BF01-B62E56D94CF4}" srcOrd="1" destOrd="0" presId="urn:microsoft.com/office/officeart/2009/3/layout/HorizontalOrganizationChart"/>
    <dgm:cxn modelId="{110E7C02-6B08-4D4F-BD98-8735C89BC6AC}" type="presParOf" srcId="{8EA6C1A4-267E-624F-AE92-5FD514AA05B7}" destId="{7852C26B-017F-4A4B-A18B-9985E8B82877}" srcOrd="2" destOrd="0" presId="urn:microsoft.com/office/officeart/2009/3/layout/HorizontalOrganizationChart"/>
    <dgm:cxn modelId="{D3E76833-5130-964C-97E7-056FCE0B4860}" type="presParOf" srcId="{5F256320-C241-D54E-BBF4-FFFED9B20A2E}" destId="{D1EABB69-02CC-4B43-84D6-6DB0249681E3}" srcOrd="4" destOrd="0" presId="urn:microsoft.com/office/officeart/2009/3/layout/HorizontalOrganizationChart"/>
    <dgm:cxn modelId="{A83F503A-70BC-744B-883B-9E1671B7402E}" type="presParOf" srcId="{5F256320-C241-D54E-BBF4-FFFED9B20A2E}" destId="{47314EBB-37BF-7C4A-A0E4-AC90290D6839}" srcOrd="5" destOrd="0" presId="urn:microsoft.com/office/officeart/2009/3/layout/HorizontalOrganizationChart"/>
    <dgm:cxn modelId="{4575182E-9E3B-AB4A-80E2-930B77AE7F2C}" type="presParOf" srcId="{47314EBB-37BF-7C4A-A0E4-AC90290D6839}" destId="{F3E97E37-FFA2-CC44-959C-3539C69FFCCC}" srcOrd="0" destOrd="0" presId="urn:microsoft.com/office/officeart/2009/3/layout/HorizontalOrganizationChart"/>
    <dgm:cxn modelId="{2DB06DDF-7BE9-9848-A3C8-49162B511CA6}" type="presParOf" srcId="{F3E97E37-FFA2-CC44-959C-3539C69FFCCC}" destId="{CEF32623-ABE5-FB4D-B8CD-25D87AA578C3}" srcOrd="0" destOrd="0" presId="urn:microsoft.com/office/officeart/2009/3/layout/HorizontalOrganizationChart"/>
    <dgm:cxn modelId="{6F100B1C-5E0A-9E49-A380-D86E15D9EDEF}" type="presParOf" srcId="{F3E97E37-FFA2-CC44-959C-3539C69FFCCC}" destId="{DC0D007D-667B-B64A-969D-089A7A8A79F6}" srcOrd="1" destOrd="0" presId="urn:microsoft.com/office/officeart/2009/3/layout/HorizontalOrganizationChart"/>
    <dgm:cxn modelId="{6B7C21C7-A9C2-F64F-9818-39AB9520AC50}" type="presParOf" srcId="{47314EBB-37BF-7C4A-A0E4-AC90290D6839}" destId="{BAFDD613-1F8E-7C40-BEB1-9C29A638362C}" srcOrd="1" destOrd="0" presId="urn:microsoft.com/office/officeart/2009/3/layout/HorizontalOrganizationChart"/>
    <dgm:cxn modelId="{47E0183D-A103-BF4A-9350-80E34D1EE8AB}" type="presParOf" srcId="{47314EBB-37BF-7C4A-A0E4-AC90290D6839}" destId="{0B2A45C0-B2A3-C84B-97BD-260A99BEAA82}" srcOrd="2" destOrd="0" presId="urn:microsoft.com/office/officeart/2009/3/layout/HorizontalOrganizationChart"/>
    <dgm:cxn modelId="{85971007-7142-E242-B942-E04C0B4B1D07}" type="presParOf" srcId="{FD829202-6162-DB43-A333-2C751E91C0EB}" destId="{22B46225-2138-1F43-BADF-E697A9A88E26}" srcOrd="2" destOrd="0" presId="urn:microsoft.com/office/officeart/2009/3/layout/HorizontalOrganizationChart"/>
    <dgm:cxn modelId="{441D382F-BDD2-0B46-91BD-4C3ECD0BF022}" type="presParOf" srcId="{B9842B87-D8B0-4146-92B5-88AFF438913F}" destId="{59DC35D8-F290-8342-AE64-6FC7CC1EAA41}" srcOrd="2" destOrd="0" presId="urn:microsoft.com/office/officeart/2009/3/layout/HorizontalOrganizationChart"/>
    <dgm:cxn modelId="{21E098C5-291D-F542-9003-0DCB79E30E60}" type="presParOf" srcId="{B9842B87-D8B0-4146-92B5-88AFF438913F}" destId="{64FA56D0-C24B-E54C-B0B9-15C2756FDAB3}" srcOrd="3" destOrd="0" presId="urn:microsoft.com/office/officeart/2009/3/layout/HorizontalOrganizationChart"/>
    <dgm:cxn modelId="{1B6ED88F-E5B2-E748-BD33-7368849DA682}" type="presParOf" srcId="{64FA56D0-C24B-E54C-B0B9-15C2756FDAB3}" destId="{DD2538CD-1764-4940-8233-F4377361FB15}" srcOrd="0" destOrd="0" presId="urn:microsoft.com/office/officeart/2009/3/layout/HorizontalOrganizationChart"/>
    <dgm:cxn modelId="{ECEA4B28-6086-FE45-8236-7DAB8592D492}" type="presParOf" srcId="{DD2538CD-1764-4940-8233-F4377361FB15}" destId="{FFF2EEEE-4940-574F-B349-0EFFD4B31E28}" srcOrd="0" destOrd="0" presId="urn:microsoft.com/office/officeart/2009/3/layout/HorizontalOrganizationChart"/>
    <dgm:cxn modelId="{07E4B94B-8AC5-CD41-9E8A-DA0208D04044}" type="presParOf" srcId="{DD2538CD-1764-4940-8233-F4377361FB15}" destId="{5BA7A6EC-C1F5-E346-9F28-A3094DDB5793}" srcOrd="1" destOrd="0" presId="urn:microsoft.com/office/officeart/2009/3/layout/HorizontalOrganizationChart"/>
    <dgm:cxn modelId="{B3C58126-D558-C34E-9421-E674A4C17216}" type="presParOf" srcId="{64FA56D0-C24B-E54C-B0B9-15C2756FDAB3}" destId="{F3143F53-B002-484D-8468-AEC69BEFA078}" srcOrd="1" destOrd="0" presId="urn:microsoft.com/office/officeart/2009/3/layout/HorizontalOrganizationChart"/>
    <dgm:cxn modelId="{4D8D1C1C-A94E-2341-9821-494A84B930D1}" type="presParOf" srcId="{F3143F53-B002-484D-8468-AEC69BEFA078}" destId="{184D4500-317E-7242-84C3-D722BC2CD52D}" srcOrd="0" destOrd="0" presId="urn:microsoft.com/office/officeart/2009/3/layout/HorizontalOrganizationChart"/>
    <dgm:cxn modelId="{E76AA33F-3676-3442-9525-BA4C97F15A18}" type="presParOf" srcId="{F3143F53-B002-484D-8468-AEC69BEFA078}" destId="{A39552CA-3661-874C-BF49-A7EABCB0B646}" srcOrd="1" destOrd="0" presId="urn:microsoft.com/office/officeart/2009/3/layout/HorizontalOrganizationChart"/>
    <dgm:cxn modelId="{49025855-C435-0247-9689-080CFBD9A626}" type="presParOf" srcId="{A39552CA-3661-874C-BF49-A7EABCB0B646}" destId="{BC51CC39-7BCD-1A40-AD89-6049AF0CDAFA}" srcOrd="0" destOrd="0" presId="urn:microsoft.com/office/officeart/2009/3/layout/HorizontalOrganizationChart"/>
    <dgm:cxn modelId="{0DF44B66-24C3-0746-8610-BF813A9A0F84}" type="presParOf" srcId="{BC51CC39-7BCD-1A40-AD89-6049AF0CDAFA}" destId="{5177DBF1-B531-DD4A-BE94-9DCDEEB68017}" srcOrd="0" destOrd="0" presId="urn:microsoft.com/office/officeart/2009/3/layout/HorizontalOrganizationChart"/>
    <dgm:cxn modelId="{94E7D12B-DCA4-2843-84A2-561A82FD5100}" type="presParOf" srcId="{BC51CC39-7BCD-1A40-AD89-6049AF0CDAFA}" destId="{4436961F-5DBE-A34A-8832-D901FF116CF3}" srcOrd="1" destOrd="0" presId="urn:microsoft.com/office/officeart/2009/3/layout/HorizontalOrganizationChart"/>
    <dgm:cxn modelId="{69CEEDBB-72D0-774F-AA3A-809653F4BBFE}" type="presParOf" srcId="{A39552CA-3661-874C-BF49-A7EABCB0B646}" destId="{14638C3E-081A-644F-A96B-CC1FA2700A93}" srcOrd="1" destOrd="0" presId="urn:microsoft.com/office/officeart/2009/3/layout/HorizontalOrganizationChart"/>
    <dgm:cxn modelId="{64824AFF-B1F4-334A-896C-D38304BDEDD2}" type="presParOf" srcId="{A39552CA-3661-874C-BF49-A7EABCB0B646}" destId="{464D6880-4C1D-3D40-A168-0088C6DE3CFA}" srcOrd="2" destOrd="0" presId="urn:microsoft.com/office/officeart/2009/3/layout/HorizontalOrganizationChart"/>
    <dgm:cxn modelId="{4470CBEE-CC64-B24B-888D-961767255105}" type="presParOf" srcId="{F3143F53-B002-484D-8468-AEC69BEFA078}" destId="{E1752D03-CDC5-A54D-A528-BC9263E8F563}" srcOrd="2" destOrd="0" presId="urn:microsoft.com/office/officeart/2009/3/layout/HorizontalOrganizationChart"/>
    <dgm:cxn modelId="{B3B67319-742C-D648-821C-7BE35B42A38D}" type="presParOf" srcId="{F3143F53-B002-484D-8468-AEC69BEFA078}" destId="{2B17C7EB-6E34-0044-8DDA-B9D4204FA931}" srcOrd="3" destOrd="0" presId="urn:microsoft.com/office/officeart/2009/3/layout/HorizontalOrganizationChart"/>
    <dgm:cxn modelId="{654671E5-E6F6-6A48-8FB8-772B528556A9}" type="presParOf" srcId="{2B17C7EB-6E34-0044-8DDA-B9D4204FA931}" destId="{0AF4ACCB-BAC6-7643-8370-BDC4E5093ADB}" srcOrd="0" destOrd="0" presId="urn:microsoft.com/office/officeart/2009/3/layout/HorizontalOrganizationChart"/>
    <dgm:cxn modelId="{9595D657-1AB2-EE41-BEB1-05E40F476D67}" type="presParOf" srcId="{0AF4ACCB-BAC6-7643-8370-BDC4E5093ADB}" destId="{6E797C9F-CBC5-7B46-BC4C-A3ABC74E8C75}" srcOrd="0" destOrd="0" presId="urn:microsoft.com/office/officeart/2009/3/layout/HorizontalOrganizationChart"/>
    <dgm:cxn modelId="{E3463AC6-FE77-B842-81E8-39A457FF4768}" type="presParOf" srcId="{0AF4ACCB-BAC6-7643-8370-BDC4E5093ADB}" destId="{05565BA7-7C26-364A-9AED-31D922ACF9FA}" srcOrd="1" destOrd="0" presId="urn:microsoft.com/office/officeart/2009/3/layout/HorizontalOrganizationChart"/>
    <dgm:cxn modelId="{73BA8A69-315F-654E-A1AD-CD91E730DF84}" type="presParOf" srcId="{2B17C7EB-6E34-0044-8DDA-B9D4204FA931}" destId="{11A05508-A9CD-B94E-AFAE-81E3D108F82F}" srcOrd="1" destOrd="0" presId="urn:microsoft.com/office/officeart/2009/3/layout/HorizontalOrganizationChart"/>
    <dgm:cxn modelId="{AD1A6ADB-9F3A-404F-ADD7-01090EA64FBD}" type="presParOf" srcId="{2B17C7EB-6E34-0044-8DDA-B9D4204FA931}" destId="{2CE7F819-8D50-6C40-9D70-24B2602FB6CB}" srcOrd="2" destOrd="0" presId="urn:microsoft.com/office/officeart/2009/3/layout/HorizontalOrganizationChart"/>
    <dgm:cxn modelId="{E8BBC1E4-2309-314B-A89F-998AE996DA70}" type="presParOf" srcId="{64FA56D0-C24B-E54C-B0B9-15C2756FDAB3}" destId="{29D8A3D5-9D13-224A-9C25-DB500CE6229B}" srcOrd="2" destOrd="0" presId="urn:microsoft.com/office/officeart/2009/3/layout/HorizontalOrganizationChart"/>
    <dgm:cxn modelId="{E1073C48-8A09-2E49-B6A6-1971C4167326}" type="presParOf" srcId="{B9842B87-D8B0-4146-92B5-88AFF438913F}" destId="{062DF96B-38E6-C943-AEAE-FC746D29B6C9}" srcOrd="4" destOrd="0" presId="urn:microsoft.com/office/officeart/2009/3/layout/HorizontalOrganizationChart"/>
    <dgm:cxn modelId="{EAB769FB-FB20-6E40-B268-5BF298D734E5}" type="presParOf" srcId="{B9842B87-D8B0-4146-92B5-88AFF438913F}" destId="{0E9A1BFD-73F5-694E-8C5E-8061AB16FDCE}" srcOrd="5" destOrd="0" presId="urn:microsoft.com/office/officeart/2009/3/layout/HorizontalOrganizationChart"/>
    <dgm:cxn modelId="{0FAD9A45-AD6D-174F-AF50-5F1F64018D51}" type="presParOf" srcId="{0E9A1BFD-73F5-694E-8C5E-8061AB16FDCE}" destId="{9A5578AD-99BA-204C-AD58-999F288D2B75}" srcOrd="0" destOrd="0" presId="urn:microsoft.com/office/officeart/2009/3/layout/HorizontalOrganizationChart"/>
    <dgm:cxn modelId="{71C58C71-948C-AA42-8292-F99AF5839478}" type="presParOf" srcId="{9A5578AD-99BA-204C-AD58-999F288D2B75}" destId="{1929216B-EED3-8141-B69A-4B43789335BF}" srcOrd="0" destOrd="0" presId="urn:microsoft.com/office/officeart/2009/3/layout/HorizontalOrganizationChart"/>
    <dgm:cxn modelId="{83379C5A-49D5-E749-B47F-9D849CB406A3}" type="presParOf" srcId="{9A5578AD-99BA-204C-AD58-999F288D2B75}" destId="{95B56B7E-8FD0-7740-B25B-F72D9F6F327D}" srcOrd="1" destOrd="0" presId="urn:microsoft.com/office/officeart/2009/3/layout/HorizontalOrganizationChart"/>
    <dgm:cxn modelId="{B4A3FB64-AC0C-D249-A828-1D8AB500B568}" type="presParOf" srcId="{0E9A1BFD-73F5-694E-8C5E-8061AB16FDCE}" destId="{FC12A93A-7FC2-0C40-854E-E5582FBB42D6}" srcOrd="1" destOrd="0" presId="urn:microsoft.com/office/officeart/2009/3/layout/HorizontalOrganizationChart"/>
    <dgm:cxn modelId="{11F00D90-AF8B-4B4B-9B56-8AEF6080459A}" type="presParOf" srcId="{FC12A93A-7FC2-0C40-854E-E5582FBB42D6}" destId="{374DA544-5671-0148-A5B1-F8CF87D98768}" srcOrd="0" destOrd="0" presId="urn:microsoft.com/office/officeart/2009/3/layout/HorizontalOrganizationChart"/>
    <dgm:cxn modelId="{A7E2602C-7262-F24C-9854-A440B946F1BC}" type="presParOf" srcId="{FC12A93A-7FC2-0C40-854E-E5582FBB42D6}" destId="{F3C7743B-304C-2F40-97E5-B4AC96F7C0AD}" srcOrd="1" destOrd="0" presId="urn:microsoft.com/office/officeart/2009/3/layout/HorizontalOrganizationChart"/>
    <dgm:cxn modelId="{94A72E9B-AF4F-FD43-9DD4-E7D0011B6E24}" type="presParOf" srcId="{F3C7743B-304C-2F40-97E5-B4AC96F7C0AD}" destId="{6DAA7790-2A1E-4745-87DD-C74E401C6E9E}" srcOrd="0" destOrd="0" presId="urn:microsoft.com/office/officeart/2009/3/layout/HorizontalOrganizationChart"/>
    <dgm:cxn modelId="{E0862B80-41B9-094C-886A-0B49FD1F06BB}" type="presParOf" srcId="{6DAA7790-2A1E-4745-87DD-C74E401C6E9E}" destId="{57EFC682-0360-5A43-8FF9-9E8434EE3AF9}" srcOrd="0" destOrd="0" presId="urn:microsoft.com/office/officeart/2009/3/layout/HorizontalOrganizationChart"/>
    <dgm:cxn modelId="{17B28E0C-23E8-1148-8695-7D58F45C8289}" type="presParOf" srcId="{6DAA7790-2A1E-4745-87DD-C74E401C6E9E}" destId="{CDD46A62-8B77-8540-A8C7-958D616AD8DA}" srcOrd="1" destOrd="0" presId="urn:microsoft.com/office/officeart/2009/3/layout/HorizontalOrganizationChart"/>
    <dgm:cxn modelId="{64D55DA9-9E43-8E42-852D-C016C5E07983}" type="presParOf" srcId="{F3C7743B-304C-2F40-97E5-B4AC96F7C0AD}" destId="{FA282C9B-0AD6-D741-A0B6-F9816F056A99}" srcOrd="1" destOrd="0" presId="urn:microsoft.com/office/officeart/2009/3/layout/HorizontalOrganizationChart"/>
    <dgm:cxn modelId="{89FF3886-BCFC-6E4D-9EF5-036558EE2CF1}" type="presParOf" srcId="{F3C7743B-304C-2F40-97E5-B4AC96F7C0AD}" destId="{34E1B171-7A4C-484D-999C-00A3A9F40E89}" srcOrd="2" destOrd="0" presId="urn:microsoft.com/office/officeart/2009/3/layout/HorizontalOrganizationChart"/>
    <dgm:cxn modelId="{EAF1CAFE-CA8C-214D-872D-5F0D486FDE38}" type="presParOf" srcId="{FC12A93A-7FC2-0C40-854E-E5582FBB42D6}" destId="{A162B8A9-4724-C948-8252-34496F43604C}" srcOrd="2" destOrd="0" presId="urn:microsoft.com/office/officeart/2009/3/layout/HorizontalOrganizationChart"/>
    <dgm:cxn modelId="{F0FA02B2-4696-2D42-8908-2D981A72CE89}" type="presParOf" srcId="{FC12A93A-7FC2-0C40-854E-E5582FBB42D6}" destId="{1F2C914B-0F0C-474A-B4E9-E116E5AE1E73}" srcOrd="3" destOrd="0" presId="urn:microsoft.com/office/officeart/2009/3/layout/HorizontalOrganizationChart"/>
    <dgm:cxn modelId="{260ECDC4-5B53-4D41-81AF-9C72E34A2C0A}" type="presParOf" srcId="{1F2C914B-0F0C-474A-B4E9-E116E5AE1E73}" destId="{744231E9-4F52-E444-9CA9-247FFE2FA84D}" srcOrd="0" destOrd="0" presId="urn:microsoft.com/office/officeart/2009/3/layout/HorizontalOrganizationChart"/>
    <dgm:cxn modelId="{8A211D1C-4687-914B-9322-306774B50551}" type="presParOf" srcId="{744231E9-4F52-E444-9CA9-247FFE2FA84D}" destId="{A9D845DD-7092-3643-8DF6-B5A82800F06B}" srcOrd="0" destOrd="0" presId="urn:microsoft.com/office/officeart/2009/3/layout/HorizontalOrganizationChart"/>
    <dgm:cxn modelId="{DDCDD678-C4BF-1E46-8134-B71B899C332E}" type="presParOf" srcId="{744231E9-4F52-E444-9CA9-247FFE2FA84D}" destId="{46EC7173-C087-9D49-9E28-024D1D13B93B}" srcOrd="1" destOrd="0" presId="urn:microsoft.com/office/officeart/2009/3/layout/HorizontalOrganizationChart"/>
    <dgm:cxn modelId="{8F80BF17-058E-0746-9C40-758A27F77E19}" type="presParOf" srcId="{1F2C914B-0F0C-474A-B4E9-E116E5AE1E73}" destId="{4CAA3652-03D3-2A4A-B77C-A97AE0F564E3}" srcOrd="1" destOrd="0" presId="urn:microsoft.com/office/officeart/2009/3/layout/HorizontalOrganizationChart"/>
    <dgm:cxn modelId="{5EC75E96-C90A-1449-A5AC-70BC3B624EF7}" type="presParOf" srcId="{1F2C914B-0F0C-474A-B4E9-E116E5AE1E73}" destId="{BCE71145-B9BB-2742-B151-25AB33A2266B}" srcOrd="2" destOrd="0" presId="urn:microsoft.com/office/officeart/2009/3/layout/HorizontalOrganizationChart"/>
    <dgm:cxn modelId="{00EFC32C-A1E5-3C44-939D-B3DC3286860B}" type="presParOf" srcId="{0E9A1BFD-73F5-694E-8C5E-8061AB16FDCE}" destId="{06059DF6-FD20-0D4C-B5B1-D1E67D84AB09}" srcOrd="2" destOrd="0" presId="urn:microsoft.com/office/officeart/2009/3/layout/HorizontalOrganizationChart"/>
    <dgm:cxn modelId="{B15E7790-3E49-D644-AA3D-5A9A39148032}" type="presParOf" srcId="{B9842B87-D8B0-4146-92B5-88AFF438913F}" destId="{75294E96-AA82-4A4F-88A6-745C6A3EA085}" srcOrd="6" destOrd="0" presId="urn:microsoft.com/office/officeart/2009/3/layout/HorizontalOrganizationChart"/>
    <dgm:cxn modelId="{9CF78BB4-8028-B949-A036-CF1EE280983A}" type="presParOf" srcId="{B9842B87-D8B0-4146-92B5-88AFF438913F}" destId="{242C9DEA-1CBE-F44F-A01E-79E164DEEF22}" srcOrd="7" destOrd="0" presId="urn:microsoft.com/office/officeart/2009/3/layout/HorizontalOrganizationChart"/>
    <dgm:cxn modelId="{C87A2233-C4D3-4449-A3F3-0A30DEF664DC}" type="presParOf" srcId="{242C9DEA-1CBE-F44F-A01E-79E164DEEF22}" destId="{78DD6806-E691-AE46-8C0A-B2375821C884}" srcOrd="0" destOrd="0" presId="urn:microsoft.com/office/officeart/2009/3/layout/HorizontalOrganizationChart"/>
    <dgm:cxn modelId="{134F3586-A3E4-904B-A59C-E47B12904F00}" type="presParOf" srcId="{78DD6806-E691-AE46-8C0A-B2375821C884}" destId="{FD7A8C30-8034-0341-8940-12EEB9C3355A}" srcOrd="0" destOrd="0" presId="urn:microsoft.com/office/officeart/2009/3/layout/HorizontalOrganizationChart"/>
    <dgm:cxn modelId="{805683BF-F357-244C-A9B7-EB5BEC0A1C9B}" type="presParOf" srcId="{78DD6806-E691-AE46-8C0A-B2375821C884}" destId="{B19B7D59-9E42-2D4E-B8BA-8645C0C27B3D}" srcOrd="1" destOrd="0" presId="urn:microsoft.com/office/officeart/2009/3/layout/HorizontalOrganizationChart"/>
    <dgm:cxn modelId="{97264CD0-A092-B543-8331-A69BF78C5B0B}" type="presParOf" srcId="{242C9DEA-1CBE-F44F-A01E-79E164DEEF22}" destId="{5DC9C8DB-CE55-5849-809E-CFD2326FC9C4}" srcOrd="1" destOrd="0" presId="urn:microsoft.com/office/officeart/2009/3/layout/HorizontalOrganizationChart"/>
    <dgm:cxn modelId="{F285656F-11A7-B14E-8F33-3F862588D007}" type="presParOf" srcId="{5DC9C8DB-CE55-5849-809E-CFD2326FC9C4}" destId="{F5A39282-CE40-BA45-A796-FB525171E5E8}" srcOrd="0" destOrd="0" presId="urn:microsoft.com/office/officeart/2009/3/layout/HorizontalOrganizationChart"/>
    <dgm:cxn modelId="{CBD03385-C12F-0640-8AA6-B982A5765881}" type="presParOf" srcId="{5DC9C8DB-CE55-5849-809E-CFD2326FC9C4}" destId="{D13D993B-5201-F947-9B3F-1C48C84F779E}" srcOrd="1" destOrd="0" presId="urn:microsoft.com/office/officeart/2009/3/layout/HorizontalOrganizationChart"/>
    <dgm:cxn modelId="{311FEDE9-E62E-B142-A5EE-420F7580AECB}" type="presParOf" srcId="{D13D993B-5201-F947-9B3F-1C48C84F779E}" destId="{5D22C329-570D-8E43-9861-89A3C4465BDB}" srcOrd="0" destOrd="0" presId="urn:microsoft.com/office/officeart/2009/3/layout/HorizontalOrganizationChart"/>
    <dgm:cxn modelId="{6ECC0E3A-72D9-724C-B131-48D066566C94}" type="presParOf" srcId="{5D22C329-570D-8E43-9861-89A3C4465BDB}" destId="{09775B45-AED1-1F41-893F-027B16791D53}" srcOrd="0" destOrd="0" presId="urn:microsoft.com/office/officeart/2009/3/layout/HorizontalOrganizationChart"/>
    <dgm:cxn modelId="{B413590B-B1F1-F640-85D6-4BC77654F47E}" type="presParOf" srcId="{5D22C329-570D-8E43-9861-89A3C4465BDB}" destId="{4D8C9B41-3713-844B-8BDB-DCFA01D48630}" srcOrd="1" destOrd="0" presId="urn:microsoft.com/office/officeart/2009/3/layout/HorizontalOrganizationChart"/>
    <dgm:cxn modelId="{F1A8A30D-9CC5-1340-BF15-4F3BE254F385}" type="presParOf" srcId="{D13D993B-5201-F947-9B3F-1C48C84F779E}" destId="{1C55A329-CE2C-F346-A728-80E68327F97F}" srcOrd="1" destOrd="0" presId="urn:microsoft.com/office/officeart/2009/3/layout/HorizontalOrganizationChart"/>
    <dgm:cxn modelId="{EB71C5E2-BF8A-7044-8F1E-F99037BD1CBA}" type="presParOf" srcId="{D13D993B-5201-F947-9B3F-1C48C84F779E}" destId="{EA4F1C94-C9B3-2D42-BA5C-C926342D5134}" srcOrd="2" destOrd="0" presId="urn:microsoft.com/office/officeart/2009/3/layout/HorizontalOrganizationChart"/>
    <dgm:cxn modelId="{7BC194F3-AC37-1F4A-BB34-D432B85C2212}" type="presParOf" srcId="{5DC9C8DB-CE55-5849-809E-CFD2326FC9C4}" destId="{5D41527D-9DFA-4246-8992-2D97529FA554}" srcOrd="2" destOrd="0" presId="urn:microsoft.com/office/officeart/2009/3/layout/HorizontalOrganizationChart"/>
    <dgm:cxn modelId="{2D3207EC-0B2A-274C-A698-85D777BE42F9}" type="presParOf" srcId="{5DC9C8DB-CE55-5849-809E-CFD2326FC9C4}" destId="{6767CE81-19A7-F948-9889-CC2F2338F898}" srcOrd="3" destOrd="0" presId="urn:microsoft.com/office/officeart/2009/3/layout/HorizontalOrganizationChart"/>
    <dgm:cxn modelId="{6289799C-899B-E140-817D-CBDFD85651BD}" type="presParOf" srcId="{6767CE81-19A7-F948-9889-CC2F2338F898}" destId="{C08BC544-DA90-5D4F-A244-5E4C2002B864}" srcOrd="0" destOrd="0" presId="urn:microsoft.com/office/officeart/2009/3/layout/HorizontalOrganizationChart"/>
    <dgm:cxn modelId="{47CCC9DE-2726-C348-A12E-A52F09D28080}" type="presParOf" srcId="{C08BC544-DA90-5D4F-A244-5E4C2002B864}" destId="{377284FA-516F-9847-A52C-4970C1A1D4F2}" srcOrd="0" destOrd="0" presId="urn:microsoft.com/office/officeart/2009/3/layout/HorizontalOrganizationChart"/>
    <dgm:cxn modelId="{0387E6D1-FF7E-8146-B079-A3AC8001D9BF}" type="presParOf" srcId="{C08BC544-DA90-5D4F-A244-5E4C2002B864}" destId="{1D5D5D07-2FDB-9E42-BC5A-B8B6C49D030C}" srcOrd="1" destOrd="0" presId="urn:microsoft.com/office/officeart/2009/3/layout/HorizontalOrganizationChart"/>
    <dgm:cxn modelId="{98A227FD-E2BB-FE45-A51C-BBCC1953CC9D}" type="presParOf" srcId="{6767CE81-19A7-F948-9889-CC2F2338F898}" destId="{A7F39229-87A0-E945-B695-D2ACCB532234}" srcOrd="1" destOrd="0" presId="urn:microsoft.com/office/officeart/2009/3/layout/HorizontalOrganizationChart"/>
    <dgm:cxn modelId="{B4FEFBC1-E0B4-D442-B41B-A7F805B97BD2}" type="presParOf" srcId="{6767CE81-19A7-F948-9889-CC2F2338F898}" destId="{226A7F2D-1426-0F43-96F0-0AA6D3B946D3}" srcOrd="2" destOrd="0" presId="urn:microsoft.com/office/officeart/2009/3/layout/HorizontalOrganizationChart"/>
    <dgm:cxn modelId="{91B1BE00-EEF6-3D4B-A7DB-0AC98B137416}" type="presParOf" srcId="{5DC9C8DB-CE55-5849-809E-CFD2326FC9C4}" destId="{A7EB3052-F72E-2D45-9985-FF034BAEAE04}" srcOrd="4" destOrd="0" presId="urn:microsoft.com/office/officeart/2009/3/layout/HorizontalOrganizationChart"/>
    <dgm:cxn modelId="{A96DD1A3-FDC9-F240-9BB0-2CD010D2B172}" type="presParOf" srcId="{5DC9C8DB-CE55-5849-809E-CFD2326FC9C4}" destId="{4AE2D641-F26A-3140-A7EA-5E970E352437}" srcOrd="5" destOrd="0" presId="urn:microsoft.com/office/officeart/2009/3/layout/HorizontalOrganizationChart"/>
    <dgm:cxn modelId="{DD9EEA56-41CA-DF4C-9C4B-FC4C50384A15}" type="presParOf" srcId="{4AE2D641-F26A-3140-A7EA-5E970E352437}" destId="{D87E02B6-EFB3-214F-BE2E-5B90DEC46CE0}" srcOrd="0" destOrd="0" presId="urn:microsoft.com/office/officeart/2009/3/layout/HorizontalOrganizationChart"/>
    <dgm:cxn modelId="{CB3D4CFD-3F1B-2249-B387-6A8B134667DE}" type="presParOf" srcId="{D87E02B6-EFB3-214F-BE2E-5B90DEC46CE0}" destId="{EB97B15C-6EF2-8A4D-8EF0-715BA36C3AF8}" srcOrd="0" destOrd="0" presId="urn:microsoft.com/office/officeart/2009/3/layout/HorizontalOrganizationChart"/>
    <dgm:cxn modelId="{B97BA8F9-6B74-0E48-80D7-8AE09728E3C5}" type="presParOf" srcId="{D87E02B6-EFB3-214F-BE2E-5B90DEC46CE0}" destId="{07F3713E-284F-2B45-A88D-35505C023CFF}" srcOrd="1" destOrd="0" presId="urn:microsoft.com/office/officeart/2009/3/layout/HorizontalOrganizationChart"/>
    <dgm:cxn modelId="{0D8C0952-F5E6-684D-9F94-F723F95AABA4}" type="presParOf" srcId="{4AE2D641-F26A-3140-A7EA-5E970E352437}" destId="{9B26C187-E24F-A641-BE96-49DEF0A2155E}" srcOrd="1" destOrd="0" presId="urn:microsoft.com/office/officeart/2009/3/layout/HorizontalOrganizationChart"/>
    <dgm:cxn modelId="{30720A8C-A459-8242-AD81-99B99AC8A42D}" type="presParOf" srcId="{4AE2D641-F26A-3140-A7EA-5E970E352437}" destId="{1F67BAAC-F764-554E-944B-C2F37DAEA906}" srcOrd="2" destOrd="0" presId="urn:microsoft.com/office/officeart/2009/3/layout/HorizontalOrganizationChart"/>
    <dgm:cxn modelId="{9B563882-AFC3-1B40-BFE4-020E8F12B9E5}" type="presParOf" srcId="{242C9DEA-1CBE-F44F-A01E-79E164DEEF22}" destId="{BD1B992C-0E0D-5544-B3E7-0A375883020A}" srcOrd="2" destOrd="0" presId="urn:microsoft.com/office/officeart/2009/3/layout/HorizontalOrganizationChart"/>
    <dgm:cxn modelId="{08C050EB-2350-004B-A426-F66AF90193A7}" type="presParOf" srcId="{B9842B87-D8B0-4146-92B5-88AFF438913F}" destId="{AAAD304B-8A00-D242-A1FA-0CF5825E6957}" srcOrd="8" destOrd="0" presId="urn:microsoft.com/office/officeart/2009/3/layout/HorizontalOrganizationChart"/>
    <dgm:cxn modelId="{A221987B-29F2-554D-9597-C798494822AE}" type="presParOf" srcId="{B9842B87-D8B0-4146-92B5-88AFF438913F}" destId="{36DFE37C-188D-C740-A8F8-BB99199DD09C}" srcOrd="9" destOrd="0" presId="urn:microsoft.com/office/officeart/2009/3/layout/HorizontalOrganizationChart"/>
    <dgm:cxn modelId="{65F195B7-AB8B-D344-BD03-2F97563A1157}" type="presParOf" srcId="{36DFE37C-188D-C740-A8F8-BB99199DD09C}" destId="{AA89656E-5D24-274B-B353-77A87A14BD0D}" srcOrd="0" destOrd="0" presId="urn:microsoft.com/office/officeart/2009/3/layout/HorizontalOrganizationChart"/>
    <dgm:cxn modelId="{820027A5-80F1-6D42-A63D-CCB3195EF2CB}" type="presParOf" srcId="{AA89656E-5D24-274B-B353-77A87A14BD0D}" destId="{31D6105D-8F0E-1A41-83A5-516EC114C326}" srcOrd="0" destOrd="0" presId="urn:microsoft.com/office/officeart/2009/3/layout/HorizontalOrganizationChart"/>
    <dgm:cxn modelId="{FFB8E764-3909-F340-BA0C-5E67C7320ED4}" type="presParOf" srcId="{AA89656E-5D24-274B-B353-77A87A14BD0D}" destId="{7B9E3E30-CB42-1D48-88C2-F67CA254876D}" srcOrd="1" destOrd="0" presId="urn:microsoft.com/office/officeart/2009/3/layout/HorizontalOrganizationChart"/>
    <dgm:cxn modelId="{A471F652-5098-3949-986B-670D3A3F721F}" type="presParOf" srcId="{36DFE37C-188D-C740-A8F8-BB99199DD09C}" destId="{E0C26011-20D9-B84D-AFE0-9C9C79DF39C7}" srcOrd="1" destOrd="0" presId="urn:microsoft.com/office/officeart/2009/3/layout/HorizontalOrganizationChart"/>
    <dgm:cxn modelId="{0239A4E8-F7F7-8640-A619-E2AE8881D5FD}" type="presParOf" srcId="{E0C26011-20D9-B84D-AFE0-9C9C79DF39C7}" destId="{022840E1-EFA1-824D-A80F-7454C371D98A}" srcOrd="0" destOrd="0" presId="urn:microsoft.com/office/officeart/2009/3/layout/HorizontalOrganizationChart"/>
    <dgm:cxn modelId="{4F6D13EC-53C9-6C47-9F8A-0E313FC42174}" type="presParOf" srcId="{E0C26011-20D9-B84D-AFE0-9C9C79DF39C7}" destId="{D8AC0A59-C5BF-C14C-A69B-3A80447B2030}" srcOrd="1" destOrd="0" presId="urn:microsoft.com/office/officeart/2009/3/layout/HorizontalOrganizationChart"/>
    <dgm:cxn modelId="{A77250E0-5026-C74E-B19E-E2B2DD1BD23E}" type="presParOf" srcId="{D8AC0A59-C5BF-C14C-A69B-3A80447B2030}" destId="{3CF0C19E-09D4-AA43-BEE7-CD6CFC8BAB88}" srcOrd="0" destOrd="0" presId="urn:microsoft.com/office/officeart/2009/3/layout/HorizontalOrganizationChart"/>
    <dgm:cxn modelId="{52289158-C580-0D4B-82C9-FB3E13103FE1}" type="presParOf" srcId="{3CF0C19E-09D4-AA43-BEE7-CD6CFC8BAB88}" destId="{8BA9B84F-D5EE-3546-87C6-63D7387BB6C0}" srcOrd="0" destOrd="0" presId="urn:microsoft.com/office/officeart/2009/3/layout/HorizontalOrganizationChart"/>
    <dgm:cxn modelId="{316D2F61-F2D1-5447-A969-3CB5981C9758}" type="presParOf" srcId="{3CF0C19E-09D4-AA43-BEE7-CD6CFC8BAB88}" destId="{1AA8377A-3C49-0B44-831A-46E2AEF3928C}" srcOrd="1" destOrd="0" presId="urn:microsoft.com/office/officeart/2009/3/layout/HorizontalOrganizationChart"/>
    <dgm:cxn modelId="{56955A73-0C76-834A-93BB-6CE4590ABCFC}" type="presParOf" srcId="{D8AC0A59-C5BF-C14C-A69B-3A80447B2030}" destId="{3A6D29F4-4B78-B240-9A26-09A9A7C417F2}" srcOrd="1" destOrd="0" presId="urn:microsoft.com/office/officeart/2009/3/layout/HorizontalOrganizationChart"/>
    <dgm:cxn modelId="{30C49E74-C6B8-CF4A-900D-FE1CBEDA2F69}" type="presParOf" srcId="{D8AC0A59-C5BF-C14C-A69B-3A80447B2030}" destId="{1DB67B68-929D-EF46-9317-ACEFDC7614DE}" srcOrd="2" destOrd="0" presId="urn:microsoft.com/office/officeart/2009/3/layout/HorizontalOrganizationChart"/>
    <dgm:cxn modelId="{37692B06-618B-3048-AA2F-C819A482F87A}" type="presParOf" srcId="{E0C26011-20D9-B84D-AFE0-9C9C79DF39C7}" destId="{D3301705-F028-E145-83DB-2AA33AD0E28A}" srcOrd="2" destOrd="0" presId="urn:microsoft.com/office/officeart/2009/3/layout/HorizontalOrganizationChart"/>
    <dgm:cxn modelId="{33288F5D-19FA-E54D-90F9-CE570AC83F91}" type="presParOf" srcId="{E0C26011-20D9-B84D-AFE0-9C9C79DF39C7}" destId="{0A17372A-2B06-A34B-902D-9DAB6958E507}" srcOrd="3" destOrd="0" presId="urn:microsoft.com/office/officeart/2009/3/layout/HorizontalOrganizationChart"/>
    <dgm:cxn modelId="{3D9449FC-A2AB-F747-A7E0-EC373A8E4691}" type="presParOf" srcId="{0A17372A-2B06-A34B-902D-9DAB6958E507}" destId="{E9226C62-078B-8148-B528-7EF3E2AAF32C}" srcOrd="0" destOrd="0" presId="urn:microsoft.com/office/officeart/2009/3/layout/HorizontalOrganizationChart"/>
    <dgm:cxn modelId="{96BA040A-438A-F741-8377-BE02BD721C1A}" type="presParOf" srcId="{E9226C62-078B-8148-B528-7EF3E2AAF32C}" destId="{E67B1EC5-7FC4-1A4A-BE39-05D36F27A470}" srcOrd="0" destOrd="0" presId="urn:microsoft.com/office/officeart/2009/3/layout/HorizontalOrganizationChart"/>
    <dgm:cxn modelId="{721F9CB6-B180-3541-BF85-2BC51F94585F}" type="presParOf" srcId="{E9226C62-078B-8148-B528-7EF3E2AAF32C}" destId="{9A25931C-BC41-4A48-83D1-0989E8ABB43F}" srcOrd="1" destOrd="0" presId="urn:microsoft.com/office/officeart/2009/3/layout/HorizontalOrganizationChart"/>
    <dgm:cxn modelId="{02C21C54-5067-B249-A09B-03DDD943F8FD}" type="presParOf" srcId="{0A17372A-2B06-A34B-902D-9DAB6958E507}" destId="{DFB7BF89-37E0-E142-A07B-86FF7E6366F0}" srcOrd="1" destOrd="0" presId="urn:microsoft.com/office/officeart/2009/3/layout/HorizontalOrganizationChart"/>
    <dgm:cxn modelId="{59ABBBE7-B82C-1540-B52A-49182BB377EF}" type="presParOf" srcId="{0A17372A-2B06-A34B-902D-9DAB6958E507}" destId="{3C1F0D04-E4D0-144D-A26A-5D2EC9FFB868}" srcOrd="2" destOrd="0" presId="urn:microsoft.com/office/officeart/2009/3/layout/HorizontalOrganizationChart"/>
    <dgm:cxn modelId="{433B999E-F101-504A-87CE-3EB3608E4346}" type="presParOf" srcId="{E0C26011-20D9-B84D-AFE0-9C9C79DF39C7}" destId="{AD2408AA-0624-124A-8CF1-265CADDF7086}" srcOrd="4" destOrd="0" presId="urn:microsoft.com/office/officeart/2009/3/layout/HorizontalOrganizationChart"/>
    <dgm:cxn modelId="{3902BB69-5578-3149-B02A-124DC8658290}" type="presParOf" srcId="{E0C26011-20D9-B84D-AFE0-9C9C79DF39C7}" destId="{B35148E8-3603-2F4E-B617-DB977A6BE426}" srcOrd="5" destOrd="0" presId="urn:microsoft.com/office/officeart/2009/3/layout/HorizontalOrganizationChart"/>
    <dgm:cxn modelId="{6F9A8769-A691-534D-812B-07F40A874DEF}" type="presParOf" srcId="{B35148E8-3603-2F4E-B617-DB977A6BE426}" destId="{D6B5DEAD-2328-DF4A-AB29-77BD1B6DF778}" srcOrd="0" destOrd="0" presId="urn:microsoft.com/office/officeart/2009/3/layout/HorizontalOrganizationChart"/>
    <dgm:cxn modelId="{9DA67AF9-8D60-8947-A767-DA78046421F8}" type="presParOf" srcId="{D6B5DEAD-2328-DF4A-AB29-77BD1B6DF778}" destId="{391F7E69-4C06-8B4F-9C3E-96B2F16EC756}" srcOrd="0" destOrd="0" presId="urn:microsoft.com/office/officeart/2009/3/layout/HorizontalOrganizationChart"/>
    <dgm:cxn modelId="{96745FD6-784C-A84C-9023-8F6D99C2820C}" type="presParOf" srcId="{D6B5DEAD-2328-DF4A-AB29-77BD1B6DF778}" destId="{08C5CE12-2A7A-8F40-A423-979BADC1C6A0}" srcOrd="1" destOrd="0" presId="urn:microsoft.com/office/officeart/2009/3/layout/HorizontalOrganizationChart"/>
    <dgm:cxn modelId="{FF64766B-3656-EA48-BAC3-A8FD608AEBBB}" type="presParOf" srcId="{B35148E8-3603-2F4E-B617-DB977A6BE426}" destId="{E4DA3536-7B0A-1B40-8A82-E60DA60CC296}" srcOrd="1" destOrd="0" presId="urn:microsoft.com/office/officeart/2009/3/layout/HorizontalOrganizationChart"/>
    <dgm:cxn modelId="{D5390279-0457-5742-AB48-F232E23A6FF3}" type="presParOf" srcId="{B35148E8-3603-2F4E-B617-DB977A6BE426}" destId="{0D922031-0F11-F84A-B546-C7BE66099824}" srcOrd="2" destOrd="0" presId="urn:microsoft.com/office/officeart/2009/3/layout/HorizontalOrganizationChart"/>
    <dgm:cxn modelId="{2B4900DB-B65A-054C-A5C8-70168170D5C7}" type="presParOf" srcId="{36DFE37C-188D-C740-A8F8-BB99199DD09C}" destId="{6B6D5D46-CA0D-6F49-8E19-C90C9C97F5EB}" srcOrd="2" destOrd="0" presId="urn:microsoft.com/office/officeart/2009/3/layout/HorizontalOrganizationChart"/>
    <dgm:cxn modelId="{97A06AE3-C701-034B-990E-4382144BB5C1}" type="presParOf" srcId="{B9842B87-D8B0-4146-92B5-88AFF438913F}" destId="{79D58F9A-F817-F74C-AE3C-8B7A11DF04C6}" srcOrd="10" destOrd="0" presId="urn:microsoft.com/office/officeart/2009/3/layout/HorizontalOrganizationChart"/>
    <dgm:cxn modelId="{92929F53-00C8-3F49-9317-50EAF9A73173}" type="presParOf" srcId="{B9842B87-D8B0-4146-92B5-88AFF438913F}" destId="{F6642EF3-C00A-354C-89C7-84605F499AE7}" srcOrd="11" destOrd="0" presId="urn:microsoft.com/office/officeart/2009/3/layout/HorizontalOrganizationChart"/>
    <dgm:cxn modelId="{54A9FA2F-1838-A746-8635-1139C7FD05FA}" type="presParOf" srcId="{F6642EF3-C00A-354C-89C7-84605F499AE7}" destId="{DCD3A9DB-945C-E249-8FF9-1492D99A9EF2}" srcOrd="0" destOrd="0" presId="urn:microsoft.com/office/officeart/2009/3/layout/HorizontalOrganizationChart"/>
    <dgm:cxn modelId="{E29FCC1D-4A2C-2447-A31D-46F1DABFF200}" type="presParOf" srcId="{DCD3A9DB-945C-E249-8FF9-1492D99A9EF2}" destId="{23192401-1B79-3240-B148-DA108EC43FB5}" srcOrd="0" destOrd="0" presId="urn:microsoft.com/office/officeart/2009/3/layout/HorizontalOrganizationChart"/>
    <dgm:cxn modelId="{40B580A5-A1CD-2D4A-9167-B620DA249F95}" type="presParOf" srcId="{DCD3A9DB-945C-E249-8FF9-1492D99A9EF2}" destId="{55E63BE2-C5C7-E84A-8725-628EB8A0584B}" srcOrd="1" destOrd="0" presId="urn:microsoft.com/office/officeart/2009/3/layout/HorizontalOrganizationChart"/>
    <dgm:cxn modelId="{A7DE6618-247C-1441-A2C0-5D6CC53CF8DE}" type="presParOf" srcId="{F6642EF3-C00A-354C-89C7-84605F499AE7}" destId="{86F14BDC-D665-CC43-8166-89D0CA05B398}" srcOrd="1" destOrd="0" presId="urn:microsoft.com/office/officeart/2009/3/layout/HorizontalOrganizationChart"/>
    <dgm:cxn modelId="{E9701A6E-DDD5-2A4D-BE85-AFFE79F8C6FC}" type="presParOf" srcId="{86F14BDC-D665-CC43-8166-89D0CA05B398}" destId="{B6318792-8D5F-4A44-AC0C-12232A9C6723}" srcOrd="0" destOrd="0" presId="urn:microsoft.com/office/officeart/2009/3/layout/HorizontalOrganizationChart"/>
    <dgm:cxn modelId="{E512949B-BB3C-BC47-8B0E-2E15FAD53C45}" type="presParOf" srcId="{86F14BDC-D665-CC43-8166-89D0CA05B398}" destId="{7E2CFAF1-346E-0A46-8E3F-CACF5AE66426}" srcOrd="1" destOrd="0" presId="urn:microsoft.com/office/officeart/2009/3/layout/HorizontalOrganizationChart"/>
    <dgm:cxn modelId="{2C6B4D3A-ACB1-0948-8ACC-DD3E28C53861}" type="presParOf" srcId="{7E2CFAF1-346E-0A46-8E3F-CACF5AE66426}" destId="{77702DD8-E321-454C-B3DE-002205263BC2}" srcOrd="0" destOrd="0" presId="urn:microsoft.com/office/officeart/2009/3/layout/HorizontalOrganizationChart"/>
    <dgm:cxn modelId="{7C803C6D-5970-FF4A-80EF-BBCC8ADF9341}" type="presParOf" srcId="{77702DD8-E321-454C-B3DE-002205263BC2}" destId="{B503B48D-8606-5B4F-8405-5770435AB59C}" srcOrd="0" destOrd="0" presId="urn:microsoft.com/office/officeart/2009/3/layout/HorizontalOrganizationChart"/>
    <dgm:cxn modelId="{2040D681-829D-E94A-BAA6-60AA77CADC3B}" type="presParOf" srcId="{77702DD8-E321-454C-B3DE-002205263BC2}" destId="{BE9874B9-B178-ED45-B9BD-52B97C135F2E}" srcOrd="1" destOrd="0" presId="urn:microsoft.com/office/officeart/2009/3/layout/HorizontalOrganizationChart"/>
    <dgm:cxn modelId="{2E88B5AF-3414-0A4A-8A63-55EB25EE178A}" type="presParOf" srcId="{7E2CFAF1-346E-0A46-8E3F-CACF5AE66426}" destId="{83F5C97E-1295-5B4A-9598-C749AE1FC4C2}" srcOrd="1" destOrd="0" presId="urn:microsoft.com/office/officeart/2009/3/layout/HorizontalOrganizationChart"/>
    <dgm:cxn modelId="{C4D80AC5-F9F2-C040-B4EB-009B32E42367}" type="presParOf" srcId="{7E2CFAF1-346E-0A46-8E3F-CACF5AE66426}" destId="{F4AFD6F3-EB4C-4849-8FD8-61A5BD568C44}" srcOrd="2" destOrd="0" presId="urn:microsoft.com/office/officeart/2009/3/layout/HorizontalOrganizationChart"/>
    <dgm:cxn modelId="{58DD717F-4FAD-AD4D-A386-BD06A67B9B4F}" type="presParOf" srcId="{86F14BDC-D665-CC43-8166-89D0CA05B398}" destId="{7B717666-8AE1-2B41-BB28-43E936CD3F36}" srcOrd="2" destOrd="0" presId="urn:microsoft.com/office/officeart/2009/3/layout/HorizontalOrganizationChart"/>
    <dgm:cxn modelId="{850D3DDD-C4A2-C046-AAE6-933FD8BF4012}" type="presParOf" srcId="{86F14BDC-D665-CC43-8166-89D0CA05B398}" destId="{125A6C94-12E8-4A4A-98D4-CA749009DB0C}" srcOrd="3" destOrd="0" presId="urn:microsoft.com/office/officeart/2009/3/layout/HorizontalOrganizationChart"/>
    <dgm:cxn modelId="{95A24D0A-0B42-FB44-933E-F4F37FA63AEC}" type="presParOf" srcId="{125A6C94-12E8-4A4A-98D4-CA749009DB0C}" destId="{BF6429DF-CEB2-7346-B6C3-201B790C6DCC}" srcOrd="0" destOrd="0" presId="urn:microsoft.com/office/officeart/2009/3/layout/HorizontalOrganizationChart"/>
    <dgm:cxn modelId="{AB648296-DAF7-9546-A10F-ED2F4A53E635}" type="presParOf" srcId="{BF6429DF-CEB2-7346-B6C3-201B790C6DCC}" destId="{91E8EF73-F39A-EE44-93A5-A7C4A0B4E8CC}" srcOrd="0" destOrd="0" presId="urn:microsoft.com/office/officeart/2009/3/layout/HorizontalOrganizationChart"/>
    <dgm:cxn modelId="{09CE0B28-4158-3A4E-ADB5-0038133C0C79}" type="presParOf" srcId="{BF6429DF-CEB2-7346-B6C3-201B790C6DCC}" destId="{699F9871-D4D5-484F-B5DF-40B7C2EE7D5A}" srcOrd="1" destOrd="0" presId="urn:microsoft.com/office/officeart/2009/3/layout/HorizontalOrganizationChart"/>
    <dgm:cxn modelId="{455040B7-438D-7B42-BE8A-2059F917AB76}" type="presParOf" srcId="{125A6C94-12E8-4A4A-98D4-CA749009DB0C}" destId="{5F4C318E-9A34-0F4B-B16F-FB22465D8CD0}" srcOrd="1" destOrd="0" presId="urn:microsoft.com/office/officeart/2009/3/layout/HorizontalOrganizationChart"/>
    <dgm:cxn modelId="{578D05B6-2F06-E842-8E73-A15C79048101}" type="presParOf" srcId="{125A6C94-12E8-4A4A-98D4-CA749009DB0C}" destId="{83146A79-E19A-D445-BF57-50D0A92CCD60}" srcOrd="2" destOrd="0" presId="urn:microsoft.com/office/officeart/2009/3/layout/HorizontalOrganizationChart"/>
    <dgm:cxn modelId="{0E905674-227E-D44B-9F76-7AA2A4A1ED33}" type="presParOf" srcId="{F6642EF3-C00A-354C-89C7-84605F499AE7}" destId="{B363BAAE-55BF-3745-9C3C-C1024332A53A}" srcOrd="2" destOrd="0" presId="urn:microsoft.com/office/officeart/2009/3/layout/HorizontalOrganizationChart"/>
    <dgm:cxn modelId="{C406734C-906F-784A-8F4E-1CB50FB94E24}" type="presParOf" srcId="{0F6E85C7-D3A5-6F4C-BF7F-497382C21AEA}" destId="{EC8402BE-91B1-6E49-A670-22919055744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17666-8AE1-2B41-BB28-43E936CD3F36}">
      <dsp:nvSpPr>
        <dsp:cNvPr id="0" name=""/>
        <dsp:cNvSpPr/>
      </dsp:nvSpPr>
      <dsp:spPr>
        <a:xfrm>
          <a:off x="2653020" y="4279456"/>
          <a:ext cx="143648" cy="154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24" y="0"/>
              </a:lnTo>
              <a:lnTo>
                <a:pt x="71824" y="154422"/>
              </a:lnTo>
              <a:lnTo>
                <a:pt x="143648" y="1544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18792-8D5F-4A44-AC0C-12232A9C6723}">
      <dsp:nvSpPr>
        <dsp:cNvPr id="0" name=""/>
        <dsp:cNvSpPr/>
      </dsp:nvSpPr>
      <dsp:spPr>
        <a:xfrm>
          <a:off x="2653020" y="4125033"/>
          <a:ext cx="143648" cy="154422"/>
        </a:xfrm>
        <a:custGeom>
          <a:avLst/>
          <a:gdLst/>
          <a:ahLst/>
          <a:cxnLst/>
          <a:rect l="0" t="0" r="0" b="0"/>
          <a:pathLst>
            <a:path>
              <a:moveTo>
                <a:pt x="0" y="154422"/>
              </a:moveTo>
              <a:lnTo>
                <a:pt x="71824" y="154422"/>
              </a:lnTo>
              <a:lnTo>
                <a:pt x="71824" y="0"/>
              </a:lnTo>
              <a:lnTo>
                <a:pt x="143648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58F9A-F817-F74C-AE3C-8B7A11DF04C6}">
      <dsp:nvSpPr>
        <dsp:cNvPr id="0" name=""/>
        <dsp:cNvSpPr/>
      </dsp:nvSpPr>
      <dsp:spPr>
        <a:xfrm>
          <a:off x="1791128" y="2349177"/>
          <a:ext cx="143648" cy="1930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24" y="0"/>
              </a:lnTo>
              <a:lnTo>
                <a:pt x="71824" y="1930279"/>
              </a:lnTo>
              <a:lnTo>
                <a:pt x="143648" y="19302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408AA-0624-124A-8CF1-265CADDF7086}">
      <dsp:nvSpPr>
        <dsp:cNvPr id="0" name=""/>
        <dsp:cNvSpPr/>
      </dsp:nvSpPr>
      <dsp:spPr>
        <a:xfrm>
          <a:off x="2653020" y="3507344"/>
          <a:ext cx="143648" cy="308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24" y="0"/>
              </a:lnTo>
              <a:lnTo>
                <a:pt x="71824" y="308844"/>
              </a:lnTo>
              <a:lnTo>
                <a:pt x="143648" y="3088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301705-F028-E145-83DB-2AA33AD0E28A}">
      <dsp:nvSpPr>
        <dsp:cNvPr id="0" name=""/>
        <dsp:cNvSpPr/>
      </dsp:nvSpPr>
      <dsp:spPr>
        <a:xfrm>
          <a:off x="2653020" y="3461624"/>
          <a:ext cx="1436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3648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840E1-EFA1-824D-A80F-7454C371D98A}">
      <dsp:nvSpPr>
        <dsp:cNvPr id="0" name=""/>
        <dsp:cNvSpPr/>
      </dsp:nvSpPr>
      <dsp:spPr>
        <a:xfrm>
          <a:off x="2653020" y="3198499"/>
          <a:ext cx="143648" cy="308844"/>
        </a:xfrm>
        <a:custGeom>
          <a:avLst/>
          <a:gdLst/>
          <a:ahLst/>
          <a:cxnLst/>
          <a:rect l="0" t="0" r="0" b="0"/>
          <a:pathLst>
            <a:path>
              <a:moveTo>
                <a:pt x="0" y="308844"/>
              </a:moveTo>
              <a:lnTo>
                <a:pt x="71824" y="308844"/>
              </a:lnTo>
              <a:lnTo>
                <a:pt x="71824" y="0"/>
              </a:lnTo>
              <a:lnTo>
                <a:pt x="143648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D304B-8A00-D242-A1FA-0CF5825E6957}">
      <dsp:nvSpPr>
        <dsp:cNvPr id="0" name=""/>
        <dsp:cNvSpPr/>
      </dsp:nvSpPr>
      <dsp:spPr>
        <a:xfrm>
          <a:off x="1791128" y="2349177"/>
          <a:ext cx="143648" cy="1158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24" y="0"/>
              </a:lnTo>
              <a:lnTo>
                <a:pt x="71824" y="1158167"/>
              </a:lnTo>
              <a:lnTo>
                <a:pt x="143648" y="1158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B3052-F72E-2D45-9985-FF034BAEAE04}">
      <dsp:nvSpPr>
        <dsp:cNvPr id="0" name=""/>
        <dsp:cNvSpPr/>
      </dsp:nvSpPr>
      <dsp:spPr>
        <a:xfrm>
          <a:off x="2653020" y="2580810"/>
          <a:ext cx="143648" cy="308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24" y="0"/>
              </a:lnTo>
              <a:lnTo>
                <a:pt x="71824" y="308844"/>
              </a:lnTo>
              <a:lnTo>
                <a:pt x="143648" y="3088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41527D-9DFA-4246-8992-2D97529FA554}">
      <dsp:nvSpPr>
        <dsp:cNvPr id="0" name=""/>
        <dsp:cNvSpPr/>
      </dsp:nvSpPr>
      <dsp:spPr>
        <a:xfrm>
          <a:off x="2653020" y="2535090"/>
          <a:ext cx="1436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3648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39282-CE40-BA45-A796-FB525171E5E8}">
      <dsp:nvSpPr>
        <dsp:cNvPr id="0" name=""/>
        <dsp:cNvSpPr/>
      </dsp:nvSpPr>
      <dsp:spPr>
        <a:xfrm>
          <a:off x="2653020" y="2271966"/>
          <a:ext cx="143648" cy="308844"/>
        </a:xfrm>
        <a:custGeom>
          <a:avLst/>
          <a:gdLst/>
          <a:ahLst/>
          <a:cxnLst/>
          <a:rect l="0" t="0" r="0" b="0"/>
          <a:pathLst>
            <a:path>
              <a:moveTo>
                <a:pt x="0" y="308844"/>
              </a:moveTo>
              <a:lnTo>
                <a:pt x="71824" y="308844"/>
              </a:lnTo>
              <a:lnTo>
                <a:pt x="71824" y="0"/>
              </a:lnTo>
              <a:lnTo>
                <a:pt x="143648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94E96-AA82-4A4F-88A6-745C6A3EA085}">
      <dsp:nvSpPr>
        <dsp:cNvPr id="0" name=""/>
        <dsp:cNvSpPr/>
      </dsp:nvSpPr>
      <dsp:spPr>
        <a:xfrm>
          <a:off x="1791128" y="2349177"/>
          <a:ext cx="143648" cy="231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24" y="0"/>
              </a:lnTo>
              <a:lnTo>
                <a:pt x="71824" y="231633"/>
              </a:lnTo>
              <a:lnTo>
                <a:pt x="143648" y="2316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62B8A9-4724-C948-8252-34496F43604C}">
      <dsp:nvSpPr>
        <dsp:cNvPr id="0" name=""/>
        <dsp:cNvSpPr/>
      </dsp:nvSpPr>
      <dsp:spPr>
        <a:xfrm>
          <a:off x="2653020" y="1808699"/>
          <a:ext cx="143648" cy="154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24" y="0"/>
              </a:lnTo>
              <a:lnTo>
                <a:pt x="71824" y="154422"/>
              </a:lnTo>
              <a:lnTo>
                <a:pt x="143648" y="1544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DA544-5671-0148-A5B1-F8CF87D98768}">
      <dsp:nvSpPr>
        <dsp:cNvPr id="0" name=""/>
        <dsp:cNvSpPr/>
      </dsp:nvSpPr>
      <dsp:spPr>
        <a:xfrm>
          <a:off x="2653020" y="1654276"/>
          <a:ext cx="143648" cy="154422"/>
        </a:xfrm>
        <a:custGeom>
          <a:avLst/>
          <a:gdLst/>
          <a:ahLst/>
          <a:cxnLst/>
          <a:rect l="0" t="0" r="0" b="0"/>
          <a:pathLst>
            <a:path>
              <a:moveTo>
                <a:pt x="0" y="154422"/>
              </a:moveTo>
              <a:lnTo>
                <a:pt x="71824" y="154422"/>
              </a:lnTo>
              <a:lnTo>
                <a:pt x="71824" y="0"/>
              </a:lnTo>
              <a:lnTo>
                <a:pt x="143648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DF96B-38E6-C943-AEAE-FC746D29B6C9}">
      <dsp:nvSpPr>
        <dsp:cNvPr id="0" name=""/>
        <dsp:cNvSpPr/>
      </dsp:nvSpPr>
      <dsp:spPr>
        <a:xfrm>
          <a:off x="1791128" y="1808699"/>
          <a:ext cx="143648" cy="540478"/>
        </a:xfrm>
        <a:custGeom>
          <a:avLst/>
          <a:gdLst/>
          <a:ahLst/>
          <a:cxnLst/>
          <a:rect l="0" t="0" r="0" b="0"/>
          <a:pathLst>
            <a:path>
              <a:moveTo>
                <a:pt x="0" y="540478"/>
              </a:moveTo>
              <a:lnTo>
                <a:pt x="71824" y="540478"/>
              </a:lnTo>
              <a:lnTo>
                <a:pt x="71824" y="0"/>
              </a:lnTo>
              <a:lnTo>
                <a:pt x="14364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52D03-CDC5-A54D-A528-BC9263E8F563}">
      <dsp:nvSpPr>
        <dsp:cNvPr id="0" name=""/>
        <dsp:cNvSpPr/>
      </dsp:nvSpPr>
      <dsp:spPr>
        <a:xfrm>
          <a:off x="2653020" y="1191009"/>
          <a:ext cx="143648" cy="154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24" y="0"/>
              </a:lnTo>
              <a:lnTo>
                <a:pt x="71824" y="154422"/>
              </a:lnTo>
              <a:lnTo>
                <a:pt x="143648" y="1544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D4500-317E-7242-84C3-D722BC2CD52D}">
      <dsp:nvSpPr>
        <dsp:cNvPr id="0" name=""/>
        <dsp:cNvSpPr/>
      </dsp:nvSpPr>
      <dsp:spPr>
        <a:xfrm>
          <a:off x="2653020" y="1036587"/>
          <a:ext cx="143648" cy="154422"/>
        </a:xfrm>
        <a:custGeom>
          <a:avLst/>
          <a:gdLst/>
          <a:ahLst/>
          <a:cxnLst/>
          <a:rect l="0" t="0" r="0" b="0"/>
          <a:pathLst>
            <a:path>
              <a:moveTo>
                <a:pt x="0" y="154422"/>
              </a:moveTo>
              <a:lnTo>
                <a:pt x="71824" y="154422"/>
              </a:lnTo>
              <a:lnTo>
                <a:pt x="71824" y="0"/>
              </a:lnTo>
              <a:lnTo>
                <a:pt x="143648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C35D8-F290-8342-AE64-6FC7CC1EAA41}">
      <dsp:nvSpPr>
        <dsp:cNvPr id="0" name=""/>
        <dsp:cNvSpPr/>
      </dsp:nvSpPr>
      <dsp:spPr>
        <a:xfrm>
          <a:off x="1791128" y="1191009"/>
          <a:ext cx="143648" cy="1158167"/>
        </a:xfrm>
        <a:custGeom>
          <a:avLst/>
          <a:gdLst/>
          <a:ahLst/>
          <a:cxnLst/>
          <a:rect l="0" t="0" r="0" b="0"/>
          <a:pathLst>
            <a:path>
              <a:moveTo>
                <a:pt x="0" y="1158167"/>
              </a:moveTo>
              <a:lnTo>
                <a:pt x="71824" y="1158167"/>
              </a:lnTo>
              <a:lnTo>
                <a:pt x="71824" y="0"/>
              </a:lnTo>
              <a:lnTo>
                <a:pt x="14364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EABB69-02CC-4B43-84D6-6DB0249681E3}">
      <dsp:nvSpPr>
        <dsp:cNvPr id="0" name=""/>
        <dsp:cNvSpPr/>
      </dsp:nvSpPr>
      <dsp:spPr>
        <a:xfrm>
          <a:off x="2653020" y="418898"/>
          <a:ext cx="143648" cy="308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24" y="0"/>
              </a:lnTo>
              <a:lnTo>
                <a:pt x="71824" y="308844"/>
              </a:lnTo>
              <a:lnTo>
                <a:pt x="143648" y="3088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C0A76-BD07-F340-9176-437A87616991}">
      <dsp:nvSpPr>
        <dsp:cNvPr id="0" name=""/>
        <dsp:cNvSpPr/>
      </dsp:nvSpPr>
      <dsp:spPr>
        <a:xfrm>
          <a:off x="2653020" y="373178"/>
          <a:ext cx="1436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3648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C1AA0B-F4A8-824F-A3E5-658D52DC620F}">
      <dsp:nvSpPr>
        <dsp:cNvPr id="0" name=""/>
        <dsp:cNvSpPr/>
      </dsp:nvSpPr>
      <dsp:spPr>
        <a:xfrm>
          <a:off x="2653020" y="110053"/>
          <a:ext cx="143648" cy="308844"/>
        </a:xfrm>
        <a:custGeom>
          <a:avLst/>
          <a:gdLst/>
          <a:ahLst/>
          <a:cxnLst/>
          <a:rect l="0" t="0" r="0" b="0"/>
          <a:pathLst>
            <a:path>
              <a:moveTo>
                <a:pt x="0" y="308844"/>
              </a:moveTo>
              <a:lnTo>
                <a:pt x="71824" y="308844"/>
              </a:lnTo>
              <a:lnTo>
                <a:pt x="71824" y="0"/>
              </a:lnTo>
              <a:lnTo>
                <a:pt x="143648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E7366-0A48-0148-B1C0-35FABBE20318}">
      <dsp:nvSpPr>
        <dsp:cNvPr id="0" name=""/>
        <dsp:cNvSpPr/>
      </dsp:nvSpPr>
      <dsp:spPr>
        <a:xfrm>
          <a:off x="1791128" y="418898"/>
          <a:ext cx="143648" cy="1930279"/>
        </a:xfrm>
        <a:custGeom>
          <a:avLst/>
          <a:gdLst/>
          <a:ahLst/>
          <a:cxnLst/>
          <a:rect l="0" t="0" r="0" b="0"/>
          <a:pathLst>
            <a:path>
              <a:moveTo>
                <a:pt x="0" y="1930279"/>
              </a:moveTo>
              <a:lnTo>
                <a:pt x="71824" y="1930279"/>
              </a:lnTo>
              <a:lnTo>
                <a:pt x="71824" y="0"/>
              </a:lnTo>
              <a:lnTo>
                <a:pt x="14364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BA11F-46D2-CE4F-ABBC-A7E49AEA4400}">
      <dsp:nvSpPr>
        <dsp:cNvPr id="0" name=""/>
        <dsp:cNvSpPr/>
      </dsp:nvSpPr>
      <dsp:spPr>
        <a:xfrm>
          <a:off x="1072884" y="2239645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VN" sz="500" kern="1200"/>
            <a:t>Quản lý thư viện</a:t>
          </a:r>
          <a:endParaRPr lang="en-US" sz="500" kern="1200"/>
        </a:p>
      </dsp:txBody>
      <dsp:txXfrm>
        <a:off x="1072884" y="2239645"/>
        <a:ext cx="718243" cy="219064"/>
      </dsp:txXfrm>
    </dsp:sp>
    <dsp:sp modelId="{DD1FC4FA-C60C-6641-A3B1-181C90BB5629}">
      <dsp:nvSpPr>
        <dsp:cNvPr id="0" name=""/>
        <dsp:cNvSpPr/>
      </dsp:nvSpPr>
      <dsp:spPr>
        <a:xfrm>
          <a:off x="1934776" y="309366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VN" sz="500" kern="1200"/>
            <a:t>Quản lý </a:t>
          </a:r>
          <a:r>
            <a:rPr lang="en-US" sz="500" kern="1200"/>
            <a:t>sách</a:t>
          </a:r>
          <a:endParaRPr lang="en-VN" sz="500" kern="1200"/>
        </a:p>
      </dsp:txBody>
      <dsp:txXfrm>
        <a:off x="1934776" y="309366"/>
        <a:ext cx="718243" cy="219064"/>
      </dsp:txXfrm>
    </dsp:sp>
    <dsp:sp modelId="{8D25440D-EB2E-9A4A-A90D-9E0E33B02852}">
      <dsp:nvSpPr>
        <dsp:cNvPr id="0" name=""/>
        <dsp:cNvSpPr/>
      </dsp:nvSpPr>
      <dsp:spPr>
        <a:xfrm>
          <a:off x="2796668" y="521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Cập nhật sách</a:t>
          </a:r>
          <a:endParaRPr lang="en-VN" sz="500" kern="1200"/>
        </a:p>
      </dsp:txBody>
      <dsp:txXfrm>
        <a:off x="2796668" y="521"/>
        <a:ext cx="718243" cy="219064"/>
      </dsp:txXfrm>
    </dsp:sp>
    <dsp:sp modelId="{3BDB936F-79D2-7C42-A276-519C6089121E}">
      <dsp:nvSpPr>
        <dsp:cNvPr id="0" name=""/>
        <dsp:cNvSpPr/>
      </dsp:nvSpPr>
      <dsp:spPr>
        <a:xfrm>
          <a:off x="2796668" y="309366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Xoá sách</a:t>
          </a:r>
          <a:endParaRPr lang="en-VN" sz="500" kern="1200"/>
        </a:p>
      </dsp:txBody>
      <dsp:txXfrm>
        <a:off x="2796668" y="309366"/>
        <a:ext cx="718243" cy="219064"/>
      </dsp:txXfrm>
    </dsp:sp>
    <dsp:sp modelId="{CEF32623-ABE5-FB4D-B8CD-25D87AA578C3}">
      <dsp:nvSpPr>
        <dsp:cNvPr id="0" name=""/>
        <dsp:cNvSpPr/>
      </dsp:nvSpPr>
      <dsp:spPr>
        <a:xfrm>
          <a:off x="2796668" y="618210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Tra cứu và tìm kiếm sách</a:t>
          </a:r>
          <a:endParaRPr lang="en-VN" sz="500" kern="1200"/>
        </a:p>
      </dsp:txBody>
      <dsp:txXfrm>
        <a:off x="2796668" y="618210"/>
        <a:ext cx="718243" cy="219064"/>
      </dsp:txXfrm>
    </dsp:sp>
    <dsp:sp modelId="{FFF2EEEE-4940-574F-B349-0EFFD4B31E28}">
      <dsp:nvSpPr>
        <dsp:cNvPr id="0" name=""/>
        <dsp:cNvSpPr/>
      </dsp:nvSpPr>
      <dsp:spPr>
        <a:xfrm>
          <a:off x="1934776" y="1081477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Quản lý đọc giả</a:t>
          </a:r>
          <a:endParaRPr lang="en-VN" sz="500" kern="1200"/>
        </a:p>
      </dsp:txBody>
      <dsp:txXfrm>
        <a:off x="1934776" y="1081477"/>
        <a:ext cx="718243" cy="219064"/>
      </dsp:txXfrm>
    </dsp:sp>
    <dsp:sp modelId="{5177DBF1-B531-DD4A-BE94-9DCDEEB68017}">
      <dsp:nvSpPr>
        <dsp:cNvPr id="0" name=""/>
        <dsp:cNvSpPr/>
      </dsp:nvSpPr>
      <dsp:spPr>
        <a:xfrm>
          <a:off x="2796668" y="927055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Cập nhật đọc giả</a:t>
          </a:r>
          <a:endParaRPr lang="en-VN" sz="500" kern="1200"/>
        </a:p>
      </dsp:txBody>
      <dsp:txXfrm>
        <a:off x="2796668" y="927055"/>
        <a:ext cx="718243" cy="219064"/>
      </dsp:txXfrm>
    </dsp:sp>
    <dsp:sp modelId="{6E797C9F-CBC5-7B46-BC4C-A3ABC74E8C75}">
      <dsp:nvSpPr>
        <dsp:cNvPr id="0" name=""/>
        <dsp:cNvSpPr/>
      </dsp:nvSpPr>
      <dsp:spPr>
        <a:xfrm>
          <a:off x="2796668" y="1235899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Tìm kiếm đọc giả</a:t>
          </a:r>
          <a:endParaRPr lang="en-VN" sz="500" kern="1200"/>
        </a:p>
      </dsp:txBody>
      <dsp:txXfrm>
        <a:off x="2796668" y="1235899"/>
        <a:ext cx="718243" cy="219064"/>
      </dsp:txXfrm>
    </dsp:sp>
    <dsp:sp modelId="{1929216B-EED3-8141-B69A-4B43789335BF}">
      <dsp:nvSpPr>
        <dsp:cNvPr id="0" name=""/>
        <dsp:cNvSpPr/>
      </dsp:nvSpPr>
      <dsp:spPr>
        <a:xfrm>
          <a:off x="1934776" y="1699166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Quản lý mượn sách</a:t>
          </a:r>
          <a:endParaRPr lang="en-VN" sz="500" kern="1200"/>
        </a:p>
      </dsp:txBody>
      <dsp:txXfrm>
        <a:off x="1934776" y="1699166"/>
        <a:ext cx="718243" cy="219064"/>
      </dsp:txXfrm>
    </dsp:sp>
    <dsp:sp modelId="{57EFC682-0360-5A43-8FF9-9E8434EE3AF9}">
      <dsp:nvSpPr>
        <dsp:cNvPr id="0" name=""/>
        <dsp:cNvSpPr/>
      </dsp:nvSpPr>
      <dsp:spPr>
        <a:xfrm>
          <a:off x="2796668" y="1544744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Mượn sách</a:t>
          </a:r>
          <a:endParaRPr lang="en-VN" sz="500" kern="1200"/>
        </a:p>
      </dsp:txBody>
      <dsp:txXfrm>
        <a:off x="2796668" y="1544744"/>
        <a:ext cx="718243" cy="219064"/>
      </dsp:txXfrm>
    </dsp:sp>
    <dsp:sp modelId="{A9D845DD-7092-3643-8DF6-B5A82800F06B}">
      <dsp:nvSpPr>
        <dsp:cNvPr id="0" name=""/>
        <dsp:cNvSpPr/>
      </dsp:nvSpPr>
      <dsp:spPr>
        <a:xfrm>
          <a:off x="2796668" y="1853589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Kiểm tra thông tin</a:t>
          </a:r>
          <a:endParaRPr lang="en-VN" sz="500" kern="1200"/>
        </a:p>
      </dsp:txBody>
      <dsp:txXfrm>
        <a:off x="2796668" y="1853589"/>
        <a:ext cx="718243" cy="219064"/>
      </dsp:txXfrm>
    </dsp:sp>
    <dsp:sp modelId="{FD7A8C30-8034-0341-8940-12EEB9C3355A}">
      <dsp:nvSpPr>
        <dsp:cNvPr id="0" name=""/>
        <dsp:cNvSpPr/>
      </dsp:nvSpPr>
      <dsp:spPr>
        <a:xfrm>
          <a:off x="1934776" y="2471278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Quản lý trả sách</a:t>
          </a:r>
          <a:endParaRPr lang="en-VN" sz="500" kern="1200"/>
        </a:p>
      </dsp:txBody>
      <dsp:txXfrm>
        <a:off x="1934776" y="2471278"/>
        <a:ext cx="718243" cy="219064"/>
      </dsp:txXfrm>
    </dsp:sp>
    <dsp:sp modelId="{09775B45-AED1-1F41-893F-027B16791D53}">
      <dsp:nvSpPr>
        <dsp:cNvPr id="0" name=""/>
        <dsp:cNvSpPr/>
      </dsp:nvSpPr>
      <dsp:spPr>
        <a:xfrm>
          <a:off x="2796668" y="2162433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Trả sách</a:t>
          </a:r>
          <a:endParaRPr lang="en-VN" sz="500" kern="1200"/>
        </a:p>
      </dsp:txBody>
      <dsp:txXfrm>
        <a:off x="2796668" y="2162433"/>
        <a:ext cx="718243" cy="219064"/>
      </dsp:txXfrm>
    </dsp:sp>
    <dsp:sp modelId="{377284FA-516F-9847-A52C-4970C1A1D4F2}">
      <dsp:nvSpPr>
        <dsp:cNvPr id="0" name=""/>
        <dsp:cNvSpPr/>
      </dsp:nvSpPr>
      <dsp:spPr>
        <a:xfrm>
          <a:off x="2796668" y="2471278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Kiểm tra thông tin</a:t>
          </a:r>
          <a:endParaRPr lang="en-VN" sz="500" kern="1200"/>
        </a:p>
      </dsp:txBody>
      <dsp:txXfrm>
        <a:off x="2796668" y="2471278"/>
        <a:ext cx="718243" cy="219064"/>
      </dsp:txXfrm>
    </dsp:sp>
    <dsp:sp modelId="{EB97B15C-6EF2-8A4D-8EF0-715BA36C3AF8}">
      <dsp:nvSpPr>
        <dsp:cNvPr id="0" name=""/>
        <dsp:cNvSpPr/>
      </dsp:nvSpPr>
      <dsp:spPr>
        <a:xfrm>
          <a:off x="2796668" y="2780123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Thông báo sách trễ hạn</a:t>
          </a:r>
          <a:endParaRPr lang="en-VN" sz="500" kern="1200"/>
        </a:p>
      </dsp:txBody>
      <dsp:txXfrm>
        <a:off x="2796668" y="2780123"/>
        <a:ext cx="718243" cy="219064"/>
      </dsp:txXfrm>
    </dsp:sp>
    <dsp:sp modelId="{31D6105D-8F0E-1A41-83A5-516EC114C326}">
      <dsp:nvSpPr>
        <dsp:cNvPr id="0" name=""/>
        <dsp:cNvSpPr/>
      </dsp:nvSpPr>
      <dsp:spPr>
        <a:xfrm>
          <a:off x="1934776" y="3397812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Quản lý giao sách</a:t>
          </a:r>
          <a:endParaRPr lang="en-VN" sz="500" kern="1200"/>
        </a:p>
      </dsp:txBody>
      <dsp:txXfrm>
        <a:off x="1934776" y="3397812"/>
        <a:ext cx="718243" cy="219064"/>
      </dsp:txXfrm>
    </dsp:sp>
    <dsp:sp modelId="{8BA9B84F-D5EE-3546-87C6-63D7387BB6C0}">
      <dsp:nvSpPr>
        <dsp:cNvPr id="0" name=""/>
        <dsp:cNvSpPr/>
      </dsp:nvSpPr>
      <dsp:spPr>
        <a:xfrm>
          <a:off x="2796668" y="3088967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Kiểm tra thông tin</a:t>
          </a:r>
          <a:endParaRPr lang="en-VN" sz="500" kern="1200"/>
        </a:p>
      </dsp:txBody>
      <dsp:txXfrm>
        <a:off x="2796668" y="3088967"/>
        <a:ext cx="718243" cy="219064"/>
      </dsp:txXfrm>
    </dsp:sp>
    <dsp:sp modelId="{E67B1EC5-7FC4-1A4A-BE39-05D36F27A470}">
      <dsp:nvSpPr>
        <dsp:cNvPr id="0" name=""/>
        <dsp:cNvSpPr/>
      </dsp:nvSpPr>
      <dsp:spPr>
        <a:xfrm>
          <a:off x="2796668" y="3397812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Kiểm tra địa chỉ</a:t>
          </a:r>
          <a:endParaRPr lang="en-VN" sz="500" kern="1200"/>
        </a:p>
      </dsp:txBody>
      <dsp:txXfrm>
        <a:off x="2796668" y="3397812"/>
        <a:ext cx="718243" cy="219064"/>
      </dsp:txXfrm>
    </dsp:sp>
    <dsp:sp modelId="{391F7E69-4C06-8B4F-9C3E-96B2F16EC756}">
      <dsp:nvSpPr>
        <dsp:cNvPr id="0" name=""/>
        <dsp:cNvSpPr/>
      </dsp:nvSpPr>
      <dsp:spPr>
        <a:xfrm>
          <a:off x="2796668" y="3706657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Giao sách</a:t>
          </a:r>
          <a:endParaRPr lang="en-VN" sz="500" kern="1200"/>
        </a:p>
      </dsp:txBody>
      <dsp:txXfrm>
        <a:off x="2796668" y="3706657"/>
        <a:ext cx="718243" cy="219064"/>
      </dsp:txXfrm>
    </dsp:sp>
    <dsp:sp modelId="{23192401-1B79-3240-B148-DA108EC43FB5}">
      <dsp:nvSpPr>
        <dsp:cNvPr id="0" name=""/>
        <dsp:cNvSpPr/>
      </dsp:nvSpPr>
      <dsp:spPr>
        <a:xfrm>
          <a:off x="1934776" y="4169924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Báo cáo thống kê</a:t>
          </a:r>
          <a:endParaRPr lang="en-VN" sz="500" kern="1200"/>
        </a:p>
      </dsp:txBody>
      <dsp:txXfrm>
        <a:off x="1934776" y="4169924"/>
        <a:ext cx="718243" cy="219064"/>
      </dsp:txXfrm>
    </dsp:sp>
    <dsp:sp modelId="{B503B48D-8606-5B4F-8405-5770435AB59C}">
      <dsp:nvSpPr>
        <dsp:cNvPr id="0" name=""/>
        <dsp:cNvSpPr/>
      </dsp:nvSpPr>
      <dsp:spPr>
        <a:xfrm>
          <a:off x="2796668" y="4015501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Báo cáo tình hình mượn trả sách</a:t>
          </a:r>
          <a:endParaRPr lang="en-VN" sz="500" kern="1200"/>
        </a:p>
      </dsp:txBody>
      <dsp:txXfrm>
        <a:off x="2796668" y="4015501"/>
        <a:ext cx="718243" cy="219064"/>
      </dsp:txXfrm>
    </dsp:sp>
    <dsp:sp modelId="{91E8EF73-F39A-EE44-93A5-A7C4A0B4E8CC}">
      <dsp:nvSpPr>
        <dsp:cNvPr id="0" name=""/>
        <dsp:cNvSpPr/>
      </dsp:nvSpPr>
      <dsp:spPr>
        <a:xfrm>
          <a:off x="2796668" y="4324346"/>
          <a:ext cx="718243" cy="2190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Báo cáo thống kê số lượng sách và đọc giả</a:t>
          </a:r>
          <a:endParaRPr lang="en-VN" sz="500" kern="1200"/>
        </a:p>
      </dsp:txBody>
      <dsp:txXfrm>
        <a:off x="2796668" y="4324346"/>
        <a:ext cx="718243" cy="219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92929026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92929026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2929026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2929026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519303" y="549533"/>
            <a:ext cx="3077488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QUẢN LÝ TH</a:t>
            </a:r>
            <a:r>
              <a:rPr lang="vi-VN" sz="440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Ư</a:t>
            </a:r>
            <a:r>
              <a:rPr lang="en-US" sz="440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 VIỆN </a:t>
            </a:r>
            <a:endParaRPr sz="440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238440" y="2333626"/>
            <a:ext cx="3394509" cy="8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>
                <a:latin typeface="Fira Sans"/>
                <a:ea typeface="Fira Sans"/>
                <a:cs typeface="Fira Sans"/>
                <a:sym typeface="Fira Sans"/>
              </a:rPr>
              <a:t>Học phần: 2121COMP104404 – Nhập môn công nghệ phần mềm</a:t>
            </a:r>
            <a:endParaRPr sz="16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25B7B-1FCC-48CF-A255-8E7CF10B62B0}"/>
              </a:ext>
            </a:extLst>
          </p:cNvPr>
          <p:cNvSpPr txBox="1"/>
          <p:nvPr/>
        </p:nvSpPr>
        <p:spPr>
          <a:xfrm>
            <a:off x="247647" y="3987797"/>
            <a:ext cx="2910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/>
              <a:t>Nhóm: SunFlower</a:t>
            </a:r>
            <a:endParaRPr lang="en-US" b="1"/>
          </a:p>
          <a:p>
            <a:r>
              <a:rPr lang="vi-VN" b="1"/>
              <a:t>Phan Minh Tiến</a:t>
            </a:r>
            <a:r>
              <a:rPr lang="en-US" b="1"/>
              <a:t> - </a:t>
            </a:r>
            <a:r>
              <a:rPr lang="vi-VN" b="1"/>
              <a:t>4501104237</a:t>
            </a:r>
          </a:p>
          <a:p>
            <a:r>
              <a:rPr lang="vi-VN" b="1"/>
              <a:t>Vũ Trường Sơn</a:t>
            </a:r>
            <a:r>
              <a:rPr lang="en-US" b="1"/>
              <a:t> - </a:t>
            </a:r>
            <a:r>
              <a:rPr lang="vi-VN" b="1"/>
              <a:t> 4501104200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23"/>
          <p:cNvSpPr txBox="1"/>
          <p:nvPr/>
        </p:nvSpPr>
        <p:spPr>
          <a:xfrm>
            <a:off x="-198342" y="23621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Sơ đồ use case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5" name="Google Shape;2116;p23">
            <a:extLst>
              <a:ext uri="{FF2B5EF4-FFF2-40B4-BE49-F238E27FC236}">
                <a16:creationId xmlns:a16="http://schemas.microsoft.com/office/drawing/2014/main" id="{53FEE8D6-011F-79AF-25FC-C23823AA9530}"/>
              </a:ext>
            </a:extLst>
          </p:cNvPr>
          <p:cNvSpPr txBox="1"/>
          <p:nvPr/>
        </p:nvSpPr>
        <p:spPr>
          <a:xfrm>
            <a:off x="723540" y="839275"/>
            <a:ext cx="384846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1. Biểu đồ use case tổng quát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56" name="Picture 355" descr="Diagram&#10;&#10;Description automatically generated">
            <a:extLst>
              <a:ext uri="{FF2B5EF4-FFF2-40B4-BE49-F238E27FC236}">
                <a16:creationId xmlns:a16="http://schemas.microsoft.com/office/drawing/2014/main" id="{7CA3BD1C-5128-1B2F-D630-04CAE98B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70" y="218598"/>
            <a:ext cx="4499970" cy="4706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2116;p23">
            <a:extLst>
              <a:ext uri="{FF2B5EF4-FFF2-40B4-BE49-F238E27FC236}">
                <a16:creationId xmlns:a16="http://schemas.microsoft.com/office/drawing/2014/main" id="{AAADBA9E-C706-8559-820F-4ACA6DB07D20}"/>
              </a:ext>
            </a:extLst>
          </p:cNvPr>
          <p:cNvSpPr txBox="1"/>
          <p:nvPr/>
        </p:nvSpPr>
        <p:spPr>
          <a:xfrm>
            <a:off x="-198342" y="23621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Sơ đồ use case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5" name="Google Shape;2116;p23">
            <a:extLst>
              <a:ext uri="{FF2B5EF4-FFF2-40B4-BE49-F238E27FC236}">
                <a16:creationId xmlns:a16="http://schemas.microsoft.com/office/drawing/2014/main" id="{D16B0A09-FD12-796B-593D-E2A7313B91E3}"/>
              </a:ext>
            </a:extLst>
          </p:cNvPr>
          <p:cNvSpPr txBox="1"/>
          <p:nvPr/>
        </p:nvSpPr>
        <p:spPr>
          <a:xfrm>
            <a:off x="723540" y="839275"/>
            <a:ext cx="384846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2. Phân rã biểu đồ use case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86" name="Picture 85" descr="Diagram&#10;&#10;Description automatically generated">
            <a:extLst>
              <a:ext uri="{FF2B5EF4-FFF2-40B4-BE49-F238E27FC236}">
                <a16:creationId xmlns:a16="http://schemas.microsoft.com/office/drawing/2014/main" id="{98F337E7-8BE4-BDE6-92DE-E8DB87FCE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90" y="1338585"/>
            <a:ext cx="3924300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2116;p23">
            <a:extLst>
              <a:ext uri="{FF2B5EF4-FFF2-40B4-BE49-F238E27FC236}">
                <a16:creationId xmlns:a16="http://schemas.microsoft.com/office/drawing/2014/main" id="{12E328D6-4EB9-12EE-41AE-EF0E4B612066}"/>
              </a:ext>
            </a:extLst>
          </p:cNvPr>
          <p:cNvSpPr txBox="1"/>
          <p:nvPr/>
        </p:nvSpPr>
        <p:spPr>
          <a:xfrm>
            <a:off x="-198342" y="23621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Sơ đồ use case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3" name="Google Shape;2116;p23">
            <a:extLst>
              <a:ext uri="{FF2B5EF4-FFF2-40B4-BE49-F238E27FC236}">
                <a16:creationId xmlns:a16="http://schemas.microsoft.com/office/drawing/2014/main" id="{7A96965F-2019-3495-DED2-26E6519DA440}"/>
              </a:ext>
            </a:extLst>
          </p:cNvPr>
          <p:cNvSpPr txBox="1"/>
          <p:nvPr/>
        </p:nvSpPr>
        <p:spPr>
          <a:xfrm>
            <a:off x="723540" y="839275"/>
            <a:ext cx="384846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2. Phân rã biểu đồ use case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A904C7C0-E010-BCFF-F071-5A0F9F129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90" y="1305175"/>
            <a:ext cx="4025900" cy="36601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116;p23">
            <a:extLst>
              <a:ext uri="{FF2B5EF4-FFF2-40B4-BE49-F238E27FC236}">
                <a16:creationId xmlns:a16="http://schemas.microsoft.com/office/drawing/2014/main" id="{E0C612DA-5CE1-3ED0-12F6-98BE8EB80851}"/>
              </a:ext>
            </a:extLst>
          </p:cNvPr>
          <p:cNvSpPr txBox="1"/>
          <p:nvPr/>
        </p:nvSpPr>
        <p:spPr>
          <a:xfrm>
            <a:off x="-198342" y="23621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Sơ đồ use case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" name="Google Shape;2116;p23">
            <a:extLst>
              <a:ext uri="{FF2B5EF4-FFF2-40B4-BE49-F238E27FC236}">
                <a16:creationId xmlns:a16="http://schemas.microsoft.com/office/drawing/2014/main" id="{0203EFCF-6EA8-DD18-EEF5-9F901F12CE28}"/>
              </a:ext>
            </a:extLst>
          </p:cNvPr>
          <p:cNvSpPr txBox="1"/>
          <p:nvPr/>
        </p:nvSpPr>
        <p:spPr>
          <a:xfrm>
            <a:off x="723540" y="839275"/>
            <a:ext cx="384846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2. Phân rã biểu đồ use case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3" name="Picture 52" descr="Diagram&#10;&#10;Description automatically generated">
            <a:extLst>
              <a:ext uri="{FF2B5EF4-FFF2-40B4-BE49-F238E27FC236}">
                <a16:creationId xmlns:a16="http://schemas.microsoft.com/office/drawing/2014/main" id="{68EEB1C2-68A1-856A-9D1E-5F2B2EF69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77" y="1230650"/>
            <a:ext cx="4127183" cy="37528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806C66DD-0E51-2B5C-CB83-49F98550B84F}"/>
              </a:ext>
            </a:extLst>
          </p:cNvPr>
          <p:cNvSpPr txBox="1"/>
          <p:nvPr/>
        </p:nvSpPr>
        <p:spPr>
          <a:xfrm>
            <a:off x="-198342" y="23621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Sơ đồ use case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8AE7C9EB-BE41-6125-F65B-69C10ACE1642}"/>
              </a:ext>
            </a:extLst>
          </p:cNvPr>
          <p:cNvSpPr txBox="1"/>
          <p:nvPr/>
        </p:nvSpPr>
        <p:spPr>
          <a:xfrm>
            <a:off x="723540" y="839275"/>
            <a:ext cx="384846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2. Phân rã biểu đồ use case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0E2C18C-8846-A0BF-2DA0-9D92B008E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1442335"/>
            <a:ext cx="57245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6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14594920-CFCE-3DE0-E0B7-7E71864634FB}"/>
              </a:ext>
            </a:extLst>
          </p:cNvPr>
          <p:cNvSpPr txBox="1"/>
          <p:nvPr/>
        </p:nvSpPr>
        <p:spPr>
          <a:xfrm>
            <a:off x="-198342" y="23621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Sơ đồ use case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3915C7B5-95CC-8D31-29DC-4C23357DEDDA}"/>
              </a:ext>
            </a:extLst>
          </p:cNvPr>
          <p:cNvSpPr txBox="1"/>
          <p:nvPr/>
        </p:nvSpPr>
        <p:spPr>
          <a:xfrm>
            <a:off x="723540" y="839275"/>
            <a:ext cx="384846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2. Phân rã biểu đồ use case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EC35B7F-B7AE-DDF6-0DA7-6D0B371BC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18" y="1442335"/>
            <a:ext cx="3848460" cy="34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3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81EFD35B-1244-9B68-6D42-0A05DECDEE46}"/>
              </a:ext>
            </a:extLst>
          </p:cNvPr>
          <p:cNvSpPr txBox="1"/>
          <p:nvPr/>
        </p:nvSpPr>
        <p:spPr>
          <a:xfrm>
            <a:off x="114078" y="228595"/>
            <a:ext cx="5174202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Mô hình thực thể kết hợp ERD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2F8F0BE-3E12-97F1-28FF-504BBD5C76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694494"/>
            <a:ext cx="7025640" cy="437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81DC643E-D832-2DF5-AAB2-070DC7EB5B12}"/>
              </a:ext>
            </a:extLst>
          </p:cNvPr>
          <p:cNvSpPr txBox="1"/>
          <p:nvPr/>
        </p:nvSpPr>
        <p:spPr>
          <a:xfrm>
            <a:off x="114078" y="228595"/>
            <a:ext cx="5174202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Mô hình quan niệm dữ liệu E-R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38A386D-BA4B-E137-2EDC-706649AE5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20" y="789940"/>
            <a:ext cx="5588000" cy="429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72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EBE97AB4-F6C0-812F-B095-8F527D0E5011}"/>
              </a:ext>
            </a:extLst>
          </p:cNvPr>
          <p:cNvSpPr txBox="1"/>
          <p:nvPr/>
        </p:nvSpPr>
        <p:spPr>
          <a:xfrm>
            <a:off x="0" y="106675"/>
            <a:ext cx="5966682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Hệ thống sơ đồ con của quy trình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F343939-58FB-E65F-A93D-3B54438D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60" y="767715"/>
            <a:ext cx="4815840" cy="324231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306D77-A7EE-2D5F-930B-5AC6976A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43731"/>
              </p:ext>
            </p:extLst>
          </p:nvPr>
        </p:nvGraphicFramePr>
        <p:xfrm>
          <a:off x="114078" y="694495"/>
          <a:ext cx="4031202" cy="42043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5003">
                  <a:extLst>
                    <a:ext uri="{9D8B030D-6E8A-4147-A177-3AD203B41FA5}">
                      <a16:colId xmlns:a16="http://schemas.microsoft.com/office/drawing/2014/main" val="2050972220"/>
                    </a:ext>
                  </a:extLst>
                </a:gridCol>
                <a:gridCol w="1537466">
                  <a:extLst>
                    <a:ext uri="{9D8B030D-6E8A-4147-A177-3AD203B41FA5}">
                      <a16:colId xmlns:a16="http://schemas.microsoft.com/office/drawing/2014/main" val="4204037172"/>
                    </a:ext>
                  </a:extLst>
                </a:gridCol>
                <a:gridCol w="403555">
                  <a:extLst>
                    <a:ext uri="{9D8B030D-6E8A-4147-A177-3AD203B41FA5}">
                      <a16:colId xmlns:a16="http://schemas.microsoft.com/office/drawing/2014/main" val="3005914788"/>
                    </a:ext>
                  </a:extLst>
                </a:gridCol>
                <a:gridCol w="1685178">
                  <a:extLst>
                    <a:ext uri="{9D8B030D-6E8A-4147-A177-3AD203B41FA5}">
                      <a16:colId xmlns:a16="http://schemas.microsoft.com/office/drawing/2014/main" val="4086519960"/>
                    </a:ext>
                  </a:extLst>
                </a:gridCol>
              </a:tblGrid>
              <a:tr h="5334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Vòng số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Diễn giải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Vòng số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Diễn giải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extLst>
                  <a:ext uri="{0D108BD9-81ED-4DB2-BD59-A6C34878D82A}">
                    <a16:rowId xmlns:a16="http://schemas.microsoft.com/office/drawing/2014/main" val="2934119685"/>
                  </a:ext>
                </a:extLst>
              </a:tr>
              <a:tr h="2497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Thông tin đọc giả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Thông tin sách mượn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extLst>
                  <a:ext uri="{0D108BD9-81ED-4DB2-BD59-A6C34878D82A}">
                    <a16:rowId xmlns:a16="http://schemas.microsoft.com/office/drawing/2014/main" val="3106205369"/>
                  </a:ext>
                </a:extLst>
              </a:tr>
              <a:tr h="2497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Thẻ đọc giả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Thông tin sách trả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extLst>
                  <a:ext uri="{0D108BD9-81ED-4DB2-BD59-A6C34878D82A}">
                    <a16:rowId xmlns:a16="http://schemas.microsoft.com/office/drawing/2014/main" val="4125983957"/>
                  </a:ext>
                </a:extLst>
              </a:tr>
              <a:tr h="81709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Thẻ đọc giả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Thông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báo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sách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được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trả</a:t>
                      </a:r>
                      <a:r>
                        <a:rPr lang="en-US" sz="1200" dirty="0">
                          <a:effectLst/>
                        </a:rPr>
                        <a:t> + </a:t>
                      </a:r>
                      <a:r>
                        <a:rPr lang="en-US" sz="1200" dirty="0" err="1">
                          <a:effectLst/>
                        </a:rPr>
                        <a:t>phiếu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thanh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toán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tiền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phạt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nếu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có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extLst>
                  <a:ext uri="{0D108BD9-81ED-4DB2-BD59-A6C34878D82A}">
                    <a16:rowId xmlns:a16="http://schemas.microsoft.com/office/drawing/2014/main" val="612111903"/>
                  </a:ext>
                </a:extLst>
              </a:tr>
              <a:tr h="2497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Cuốn sách muốn mượn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Phiếu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mượn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sách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extLst>
                  <a:ext uri="{0D108BD9-81ED-4DB2-BD59-A6C34878D82A}">
                    <a16:rowId xmlns:a16="http://schemas.microsoft.com/office/drawing/2014/main" val="1525942410"/>
                  </a:ext>
                </a:extLst>
              </a:tr>
              <a:tr h="5334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Thông tin cuốn sách giữ chỗ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Phiếu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trả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sách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extLst>
                  <a:ext uri="{0D108BD9-81ED-4DB2-BD59-A6C34878D82A}">
                    <a16:rowId xmlns:a16="http://schemas.microsoft.com/office/drawing/2014/main" val="4087692203"/>
                  </a:ext>
                </a:extLst>
              </a:tr>
              <a:tr h="5334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Thông tin cuốn sách giữ chỗ đã giữ chỗ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Yêu cầu thống kê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extLst>
                  <a:ext uri="{0D108BD9-81ED-4DB2-BD59-A6C34878D82A}">
                    <a16:rowId xmlns:a16="http://schemas.microsoft.com/office/drawing/2014/main" val="2405258826"/>
                  </a:ext>
                </a:extLst>
              </a:tr>
              <a:tr h="2497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Cuốn sách được mượn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Thông</a:t>
                      </a:r>
                      <a:r>
                        <a:rPr lang="en-US" sz="1200" dirty="0">
                          <a:effectLst/>
                        </a:rPr>
                        <a:t> tin </a:t>
                      </a:r>
                      <a:r>
                        <a:rPr lang="en-US" sz="1200" dirty="0" err="1">
                          <a:effectLst/>
                        </a:rPr>
                        <a:t>thống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kê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788" marR="60788" marT="0" marB="0"/>
                </a:tc>
                <a:extLst>
                  <a:ext uri="{0D108BD9-81ED-4DB2-BD59-A6C34878D82A}">
                    <a16:rowId xmlns:a16="http://schemas.microsoft.com/office/drawing/2014/main" val="250763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34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3C392C86-C700-5754-E042-3F2A7C16A0CB}"/>
              </a:ext>
            </a:extLst>
          </p:cNvPr>
          <p:cNvSpPr txBox="1"/>
          <p:nvPr/>
        </p:nvSpPr>
        <p:spPr>
          <a:xfrm>
            <a:off x="0" y="106675"/>
            <a:ext cx="5966682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Sơ đồ liên hoàn các biến cố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90F4C59-719B-980D-FB94-9CB8FB104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726757"/>
            <a:ext cx="51816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384500" y="2233100"/>
              <a:ext cx="2357025" cy="1703500"/>
            </a:xfrm>
            <a:custGeom>
              <a:avLst/>
              <a:gdLst/>
              <a:ahLst/>
              <a:cxnLst/>
              <a:rect l="l" t="t" r="r" b="b"/>
              <a:pathLst>
                <a:path w="94281" h="68140" extrusionOk="0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384500" y="2614025"/>
              <a:ext cx="668275" cy="1322575"/>
            </a:xfrm>
            <a:custGeom>
              <a:avLst/>
              <a:gdLst/>
              <a:ahLst/>
              <a:cxnLst/>
              <a:rect l="l" t="t" r="r" b="b"/>
              <a:pathLst>
                <a:path w="26731" h="52903" extrusionOk="0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Quản lý thư viện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37079" y="11931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Đặc tả yêu cầu bài toán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160473" y="1463988"/>
            <a:ext cx="3405718" cy="731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Tìm hiểu về : Sơ đồ phân cấp chức năng, sơ đồ luồng dữ liệu, sơ đồ use case, mô hình thực thể kết hợp (ERD) và quan niệm dữ liệu E-R.</a:t>
            </a:r>
          </a:p>
        </p:txBody>
      </p:sp>
      <p:sp>
        <p:nvSpPr>
          <p:cNvPr id="421" name="Google Shape;421;p15"/>
          <p:cNvSpPr txBox="1"/>
          <p:nvPr/>
        </p:nvSpPr>
        <p:spPr>
          <a:xfrm>
            <a:off x="5712050" y="25250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Thiết kế giao diện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712050" y="2871900"/>
            <a:ext cx="2972634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Tìm hiểu về các màn hình, sơ đồ liên kết các màn hình, hệ thống chương trình.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37075" y="3856950"/>
            <a:ext cx="288307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Kết luận và hướng mở rộng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337075" y="42038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Kết luận đề tài đã làm và hướng mở rộng phát triển đề tài.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F6AD82E3-FDD8-9C31-E7A8-FAE228241C8E}"/>
              </a:ext>
            </a:extLst>
          </p:cNvPr>
          <p:cNvSpPr txBox="1"/>
          <p:nvPr/>
        </p:nvSpPr>
        <p:spPr>
          <a:xfrm>
            <a:off x="761777" y="2209260"/>
            <a:ext cx="223288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Mô hình quan niệm xử lý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1464DDE-4476-17EE-21B5-6ECE08920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80" y="53341"/>
            <a:ext cx="5013961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79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D1DC81D1-E811-A5BE-55C2-091AB91867E9}"/>
              </a:ext>
            </a:extLst>
          </p:cNvPr>
          <p:cNvSpPr txBox="1"/>
          <p:nvPr/>
        </p:nvSpPr>
        <p:spPr>
          <a:xfrm>
            <a:off x="761777" y="2209260"/>
            <a:ext cx="223288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Mô hình quan niệm xử lý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Quy trình database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5BF8AF5-89CD-9D62-7DFC-620A279F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06693"/>
            <a:ext cx="5396798" cy="47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69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7FE685CE-3E73-C0BE-2107-88F33ACF07D4}"/>
              </a:ext>
            </a:extLst>
          </p:cNvPr>
          <p:cNvSpPr txBox="1"/>
          <p:nvPr/>
        </p:nvSpPr>
        <p:spPr>
          <a:xfrm>
            <a:off x="144557" y="21282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Thiết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kế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giao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diện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Google Shape;2116;p23">
            <a:extLst>
              <a:ext uri="{FF2B5EF4-FFF2-40B4-BE49-F238E27FC236}">
                <a16:creationId xmlns:a16="http://schemas.microsoft.com/office/drawing/2014/main" id="{8DECBD81-7429-6223-BC6A-C1EB034D9A0E}"/>
              </a:ext>
            </a:extLst>
          </p:cNvPr>
          <p:cNvSpPr txBox="1"/>
          <p:nvPr/>
        </p:nvSpPr>
        <p:spPr>
          <a:xfrm>
            <a:off x="327661" y="1113060"/>
            <a:ext cx="2621279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Sơ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đồ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liên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kết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các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màn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hình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309818-815F-E6C2-6AC3-40B69F36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464" y="212820"/>
            <a:ext cx="5146576" cy="48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09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32EA4887-33EB-AE86-4484-05838590DE5A}"/>
              </a:ext>
            </a:extLst>
          </p:cNvPr>
          <p:cNvSpPr txBox="1"/>
          <p:nvPr/>
        </p:nvSpPr>
        <p:spPr>
          <a:xfrm>
            <a:off x="144557" y="21282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Thiết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kế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giao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diện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14D3AEC8-D0DD-8FFF-048E-F8AE1C173BDD}"/>
              </a:ext>
            </a:extLst>
          </p:cNvPr>
          <p:cNvSpPr txBox="1"/>
          <p:nvPr/>
        </p:nvSpPr>
        <p:spPr>
          <a:xfrm>
            <a:off x="632461" y="785400"/>
            <a:ext cx="2941319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Hệ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thống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chương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trình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A picture containing text, book, indoor, shelf&#10;&#10;Description automatically generated">
            <a:extLst>
              <a:ext uri="{FF2B5EF4-FFF2-40B4-BE49-F238E27FC236}">
                <a16:creationId xmlns:a16="http://schemas.microsoft.com/office/drawing/2014/main" id="{176EB1A1-8BEA-155B-0C24-9896797D3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42" y="1251300"/>
            <a:ext cx="5756275" cy="3371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23F72-3528-C9EE-1170-386687B478A4}"/>
              </a:ext>
            </a:extLst>
          </p:cNvPr>
          <p:cNvSpPr txBox="1"/>
          <p:nvPr/>
        </p:nvSpPr>
        <p:spPr>
          <a:xfrm>
            <a:off x="4831081" y="474961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1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18750331-438B-9C9D-BCA4-7231918DC330}"/>
              </a:ext>
            </a:extLst>
          </p:cNvPr>
          <p:cNvSpPr txBox="1"/>
          <p:nvPr/>
        </p:nvSpPr>
        <p:spPr>
          <a:xfrm>
            <a:off x="144557" y="21282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Thiết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kế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giao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diện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698E6CEA-616E-E40A-4C78-661158360D06}"/>
              </a:ext>
            </a:extLst>
          </p:cNvPr>
          <p:cNvSpPr txBox="1"/>
          <p:nvPr/>
        </p:nvSpPr>
        <p:spPr>
          <a:xfrm>
            <a:off x="632461" y="785400"/>
            <a:ext cx="2941319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Hệ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thống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chương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trình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1604D9E-0E3D-5484-97A6-2BACAF826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14" y="133350"/>
            <a:ext cx="4505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FA66A884-32C1-009B-9222-53E9385E46B0}"/>
              </a:ext>
            </a:extLst>
          </p:cNvPr>
          <p:cNvSpPr txBox="1"/>
          <p:nvPr/>
        </p:nvSpPr>
        <p:spPr>
          <a:xfrm>
            <a:off x="144557" y="21282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Thiết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kế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giao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diện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B89B830E-2455-B964-9184-3957B6EBE107}"/>
              </a:ext>
            </a:extLst>
          </p:cNvPr>
          <p:cNvSpPr txBox="1"/>
          <p:nvPr/>
        </p:nvSpPr>
        <p:spPr>
          <a:xfrm>
            <a:off x="632461" y="78540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Tổng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quan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chương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trình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180A01F3-A0FC-09C9-FACB-ABED4637D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1" y="93062"/>
            <a:ext cx="3573079" cy="495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60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B7AC5D94-C247-2DB3-174F-564ED063E2A2}"/>
              </a:ext>
            </a:extLst>
          </p:cNvPr>
          <p:cNvSpPr txBox="1"/>
          <p:nvPr/>
        </p:nvSpPr>
        <p:spPr>
          <a:xfrm>
            <a:off x="144557" y="21282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Thiết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kế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giao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diện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8C7D85E2-946E-48A3-5DDE-673B66065D5D}"/>
              </a:ext>
            </a:extLst>
          </p:cNvPr>
          <p:cNvSpPr txBox="1"/>
          <p:nvPr/>
        </p:nvSpPr>
        <p:spPr>
          <a:xfrm>
            <a:off x="0" y="80826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Màn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hình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1 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F31528D-0674-BAF2-25AC-86691F4B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45" y="2571750"/>
            <a:ext cx="7170309" cy="2044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6CEE3-D512-98FF-4278-B4B95E6AA517}"/>
              </a:ext>
            </a:extLst>
          </p:cNvPr>
          <p:cNvSpPr txBox="1"/>
          <p:nvPr/>
        </p:nvSpPr>
        <p:spPr>
          <a:xfrm>
            <a:off x="2194560" y="808260"/>
            <a:ext cx="6301740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thức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thể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hiện</a:t>
            </a:r>
            <a:endParaRPr lang="en-US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Màn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thống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kê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sách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dịch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vụ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khi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vào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từ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màn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chính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chọn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thống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kê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trong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dịch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vụ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08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1469B103-6C3F-50B0-49DC-1B3D8ACF468E}"/>
              </a:ext>
            </a:extLst>
          </p:cNvPr>
          <p:cNvSpPr txBox="1"/>
          <p:nvPr/>
        </p:nvSpPr>
        <p:spPr>
          <a:xfrm>
            <a:off x="144557" y="21282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Thiết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kế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giao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diện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178840C7-1085-0431-458F-4EFD61A970D4}"/>
              </a:ext>
            </a:extLst>
          </p:cNvPr>
          <p:cNvSpPr txBox="1"/>
          <p:nvPr/>
        </p:nvSpPr>
        <p:spPr>
          <a:xfrm>
            <a:off x="0" y="80826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Màn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hình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1 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56A41-55D0-BD4C-6CDF-BC84A6FC1CB0}"/>
              </a:ext>
            </a:extLst>
          </p:cNvPr>
          <p:cNvSpPr txBox="1"/>
          <p:nvPr/>
        </p:nvSpPr>
        <p:spPr>
          <a:xfrm>
            <a:off x="297180" y="1403700"/>
            <a:ext cx="457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Sơ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tả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tình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huống</a:t>
            </a:r>
            <a:endParaRPr lang="en-US" sz="1800" b="1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6AE7438-AD2C-A053-860B-258574B8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90" y="110490"/>
            <a:ext cx="4503420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02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DD46144F-94E4-48D3-C6CC-449D0F7D4464}"/>
              </a:ext>
            </a:extLst>
          </p:cNvPr>
          <p:cNvSpPr txBox="1"/>
          <p:nvPr/>
        </p:nvSpPr>
        <p:spPr>
          <a:xfrm>
            <a:off x="144557" y="21282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Thiết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kế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giao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diện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3BE6CE3C-CB8E-04D3-A151-292B311700CE}"/>
              </a:ext>
            </a:extLst>
          </p:cNvPr>
          <p:cNvSpPr txBox="1"/>
          <p:nvPr/>
        </p:nvSpPr>
        <p:spPr>
          <a:xfrm>
            <a:off x="0" y="80826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Màn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hình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2 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A85B941-0FB2-FDBE-BCB6-CE7D32CD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13" y="2173965"/>
            <a:ext cx="5433060" cy="2756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C305C-36B1-2ACA-DAED-243BBA714DED}"/>
              </a:ext>
            </a:extLst>
          </p:cNvPr>
          <p:cNvSpPr txBox="1"/>
          <p:nvPr/>
        </p:nvSpPr>
        <p:spPr>
          <a:xfrm>
            <a:off x="2247900" y="793560"/>
            <a:ext cx="673608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hiện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Màn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phiếu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mượn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tài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liệu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khi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vào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từ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màn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chính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chọn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mượn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tài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liệu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trong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dịch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vụ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03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BDA34055-14D8-1552-298A-9CFA5D6F2ACF}"/>
              </a:ext>
            </a:extLst>
          </p:cNvPr>
          <p:cNvSpPr txBox="1"/>
          <p:nvPr/>
        </p:nvSpPr>
        <p:spPr>
          <a:xfrm>
            <a:off x="144557" y="21282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Thiết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kế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giao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diện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B74C6EEB-6E06-2CB9-37E2-7CA99A4EB098}"/>
              </a:ext>
            </a:extLst>
          </p:cNvPr>
          <p:cNvSpPr txBox="1"/>
          <p:nvPr/>
        </p:nvSpPr>
        <p:spPr>
          <a:xfrm>
            <a:off x="0" y="80826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Màn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hình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2 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EF6B69F-DB72-66A2-7C93-8326E9AD8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80" y="145097"/>
            <a:ext cx="4724400" cy="4853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163F9F-A4D8-952A-799E-9FDFF431475F}"/>
              </a:ext>
            </a:extLst>
          </p:cNvPr>
          <p:cNvSpPr txBox="1"/>
          <p:nvPr/>
        </p:nvSpPr>
        <p:spPr>
          <a:xfrm>
            <a:off x="541020" y="1529893"/>
            <a:ext cx="457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Sơ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tả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tình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huống</a:t>
            </a:r>
            <a:endParaRPr lang="en-US" sz="1800" b="1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35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6"/>
          <p:cNvSpPr txBox="1"/>
          <p:nvPr/>
        </p:nvSpPr>
        <p:spPr>
          <a:xfrm>
            <a:off x="412595" y="27766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Đặc tả yêu cầu bài toán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9" name="Google Shape;1456;p16">
            <a:extLst>
              <a:ext uri="{FF2B5EF4-FFF2-40B4-BE49-F238E27FC236}">
                <a16:creationId xmlns:a16="http://schemas.microsoft.com/office/drawing/2014/main" id="{49331D20-B8F3-92A9-5FFE-C4DECC569DAA}"/>
              </a:ext>
            </a:extLst>
          </p:cNvPr>
          <p:cNvSpPr txBox="1"/>
          <p:nvPr/>
        </p:nvSpPr>
        <p:spPr>
          <a:xfrm>
            <a:off x="810321" y="758861"/>
            <a:ext cx="36724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1. Sơ đồ phân cấp chức năng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1470" name="Diagram 1469">
            <a:extLst>
              <a:ext uri="{FF2B5EF4-FFF2-40B4-BE49-F238E27FC236}">
                <a16:creationId xmlns:a16="http://schemas.microsoft.com/office/drawing/2014/main" id="{37EC786E-32D5-B18E-A30D-D4801DA43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567200"/>
              </p:ext>
            </p:extLst>
          </p:nvPr>
        </p:nvGraphicFramePr>
        <p:xfrm>
          <a:off x="3649236" y="277661"/>
          <a:ext cx="4587797" cy="4543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03BCD313-12C5-421A-3843-2C0503B4A9AB}"/>
              </a:ext>
            </a:extLst>
          </p:cNvPr>
          <p:cNvSpPr txBox="1"/>
          <p:nvPr/>
        </p:nvSpPr>
        <p:spPr>
          <a:xfrm>
            <a:off x="144557" y="21282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Thiết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kế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giao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diện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206E8BB6-52F3-110A-F51B-C242E2AAA5EC}"/>
              </a:ext>
            </a:extLst>
          </p:cNvPr>
          <p:cNvSpPr txBox="1"/>
          <p:nvPr/>
        </p:nvSpPr>
        <p:spPr>
          <a:xfrm>
            <a:off x="0" y="80826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Màn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hình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3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19F797-6FE1-4790-CC70-BF1EE1FF3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92" y="2173645"/>
            <a:ext cx="6303328" cy="2849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E41FB-2125-D50C-4320-6704D7589754}"/>
              </a:ext>
            </a:extLst>
          </p:cNvPr>
          <p:cNvSpPr txBox="1"/>
          <p:nvPr/>
        </p:nvSpPr>
        <p:spPr>
          <a:xfrm>
            <a:off x="2301240" y="748873"/>
            <a:ext cx="600456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hiện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Màn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sách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khi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vào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từ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màn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chính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chọn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liên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thư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viện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trong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dịch</a:t>
            </a:r>
            <a:r>
              <a:rPr lang="en-US" sz="1800" b="1" i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i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vụ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94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16;p23">
            <a:extLst>
              <a:ext uri="{FF2B5EF4-FFF2-40B4-BE49-F238E27FC236}">
                <a16:creationId xmlns:a16="http://schemas.microsoft.com/office/drawing/2014/main" id="{0ED1647A-BC06-A231-389C-430AA4136416}"/>
              </a:ext>
            </a:extLst>
          </p:cNvPr>
          <p:cNvSpPr txBox="1"/>
          <p:nvPr/>
        </p:nvSpPr>
        <p:spPr>
          <a:xfrm>
            <a:off x="144557" y="21282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Thiết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kế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giao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diện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116;p23">
            <a:extLst>
              <a:ext uri="{FF2B5EF4-FFF2-40B4-BE49-F238E27FC236}">
                <a16:creationId xmlns:a16="http://schemas.microsoft.com/office/drawing/2014/main" id="{D0AFDCBB-F4D5-8AE8-3251-D442A77E62F9}"/>
              </a:ext>
            </a:extLst>
          </p:cNvPr>
          <p:cNvSpPr txBox="1"/>
          <p:nvPr/>
        </p:nvSpPr>
        <p:spPr>
          <a:xfrm>
            <a:off x="0" y="808260"/>
            <a:ext cx="3124423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Màn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000" dirty="0" err="1">
                <a:latin typeface="Fira Sans Medium"/>
                <a:ea typeface="Fira Sans Medium"/>
                <a:cs typeface="Fira Sans Medium"/>
                <a:sym typeface="Fira Sans Medium"/>
              </a:rPr>
              <a:t>hình</a:t>
            </a:r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 3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49AE0B-AE86-85BB-B005-3D03E4A30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81" y="175260"/>
            <a:ext cx="5449438" cy="4792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7BE18-1393-B0EE-10B0-039D25304DA3}"/>
              </a:ext>
            </a:extLst>
          </p:cNvPr>
          <p:cNvSpPr txBox="1"/>
          <p:nvPr/>
        </p:nvSpPr>
        <p:spPr>
          <a:xfrm>
            <a:off x="312420" y="1479900"/>
            <a:ext cx="457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Sơ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tả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tình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huống</a:t>
            </a:r>
            <a:endParaRPr lang="en-US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66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3"/>
          <p:cNvSpPr/>
          <p:nvPr/>
        </p:nvSpPr>
        <p:spPr>
          <a:xfrm>
            <a:off x="3546980" y="2529149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6" name="Google Shape;5156;p43"/>
          <p:cNvSpPr/>
          <p:nvPr/>
        </p:nvSpPr>
        <p:spPr>
          <a:xfrm>
            <a:off x="3516454" y="2397631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7" name="Google Shape;5157;p43"/>
          <p:cNvSpPr/>
          <p:nvPr/>
        </p:nvSpPr>
        <p:spPr>
          <a:xfrm>
            <a:off x="3158241" y="3970774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8" name="Google Shape;5158;p43"/>
          <p:cNvSpPr/>
          <p:nvPr/>
        </p:nvSpPr>
        <p:spPr>
          <a:xfrm>
            <a:off x="3771875" y="4087865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9" name="Google Shape;5159;p43"/>
          <p:cNvSpPr/>
          <p:nvPr/>
        </p:nvSpPr>
        <p:spPr>
          <a:xfrm>
            <a:off x="3761689" y="4089889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0" name="Google Shape;5160;p43"/>
          <p:cNvSpPr/>
          <p:nvPr/>
        </p:nvSpPr>
        <p:spPr>
          <a:xfrm>
            <a:off x="4127004" y="3384709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1" name="Google Shape;5161;p43"/>
          <p:cNvSpPr/>
          <p:nvPr/>
        </p:nvSpPr>
        <p:spPr>
          <a:xfrm>
            <a:off x="3773900" y="4102099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43"/>
          <p:cNvSpPr/>
          <p:nvPr/>
        </p:nvSpPr>
        <p:spPr>
          <a:xfrm>
            <a:off x="3881768" y="2893210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43"/>
          <p:cNvSpPr/>
          <p:nvPr/>
        </p:nvSpPr>
        <p:spPr>
          <a:xfrm>
            <a:off x="3644663" y="2886302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4" name="Google Shape;5164;p43"/>
          <p:cNvSpPr/>
          <p:nvPr/>
        </p:nvSpPr>
        <p:spPr>
          <a:xfrm>
            <a:off x="3768823" y="3623839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5" name="Google Shape;5165;p43"/>
          <p:cNvSpPr/>
          <p:nvPr/>
        </p:nvSpPr>
        <p:spPr>
          <a:xfrm>
            <a:off x="3786110" y="3393867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43"/>
          <p:cNvSpPr/>
          <p:nvPr/>
        </p:nvSpPr>
        <p:spPr>
          <a:xfrm>
            <a:off x="3828846" y="3140470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43"/>
          <p:cNvSpPr/>
          <p:nvPr/>
        </p:nvSpPr>
        <p:spPr>
          <a:xfrm>
            <a:off x="3582583" y="3264630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43"/>
          <p:cNvSpPr/>
          <p:nvPr/>
        </p:nvSpPr>
        <p:spPr>
          <a:xfrm>
            <a:off x="3757608" y="3762234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9" name="Google Shape;5169;p43"/>
          <p:cNvSpPr/>
          <p:nvPr/>
        </p:nvSpPr>
        <p:spPr>
          <a:xfrm>
            <a:off x="3861428" y="3286994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0" name="Google Shape;5170;p43"/>
          <p:cNvSpPr/>
          <p:nvPr/>
        </p:nvSpPr>
        <p:spPr>
          <a:xfrm>
            <a:off x="3815640" y="3502732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1" name="Google Shape;5171;p43"/>
          <p:cNvSpPr/>
          <p:nvPr/>
        </p:nvSpPr>
        <p:spPr>
          <a:xfrm>
            <a:off x="3777980" y="3754072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2" name="Google Shape;5172;p43"/>
          <p:cNvSpPr/>
          <p:nvPr/>
        </p:nvSpPr>
        <p:spPr>
          <a:xfrm>
            <a:off x="3864481" y="3284970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3" name="Google Shape;5173;p43"/>
          <p:cNvSpPr/>
          <p:nvPr/>
        </p:nvSpPr>
        <p:spPr>
          <a:xfrm>
            <a:off x="3641610" y="2889130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4" name="Google Shape;5174;p43"/>
          <p:cNvSpPr/>
          <p:nvPr/>
        </p:nvSpPr>
        <p:spPr>
          <a:xfrm>
            <a:off x="3785114" y="3611629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5" name="Google Shape;5175;p43"/>
          <p:cNvSpPr/>
          <p:nvPr/>
        </p:nvSpPr>
        <p:spPr>
          <a:xfrm>
            <a:off x="3625319" y="3545468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6" name="Google Shape;5176;p43"/>
          <p:cNvSpPr/>
          <p:nvPr/>
        </p:nvSpPr>
        <p:spPr>
          <a:xfrm>
            <a:off x="3772871" y="3748995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7" name="Google Shape;5177;p43"/>
          <p:cNvSpPr/>
          <p:nvPr/>
        </p:nvSpPr>
        <p:spPr>
          <a:xfrm>
            <a:off x="3777980" y="3760177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8" name="Google Shape;5178;p43"/>
          <p:cNvSpPr/>
          <p:nvPr/>
        </p:nvSpPr>
        <p:spPr>
          <a:xfrm>
            <a:off x="3312927" y="3295509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9" name="Google Shape;5179;p43"/>
          <p:cNvSpPr/>
          <p:nvPr/>
        </p:nvSpPr>
        <p:spPr>
          <a:xfrm>
            <a:off x="3361768" y="3270735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0" name="Google Shape;5180;p43"/>
          <p:cNvSpPr/>
          <p:nvPr/>
        </p:nvSpPr>
        <p:spPr>
          <a:xfrm>
            <a:off x="3288506" y="3485445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1" name="Google Shape;5181;p43"/>
          <p:cNvSpPr/>
          <p:nvPr/>
        </p:nvSpPr>
        <p:spPr>
          <a:xfrm>
            <a:off x="3373978" y="3673516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2" name="Google Shape;5182;p43"/>
          <p:cNvSpPr/>
          <p:nvPr/>
        </p:nvSpPr>
        <p:spPr>
          <a:xfrm>
            <a:off x="3434034" y="3829391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3" name="Google Shape;5183;p43"/>
          <p:cNvSpPr/>
          <p:nvPr/>
        </p:nvSpPr>
        <p:spPr>
          <a:xfrm>
            <a:off x="3533741" y="3336864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4" name="Google Shape;5184;p43"/>
          <p:cNvSpPr/>
          <p:nvPr/>
        </p:nvSpPr>
        <p:spPr>
          <a:xfrm>
            <a:off x="3609060" y="3505784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5" name="Google Shape;5185;p43"/>
          <p:cNvSpPr/>
          <p:nvPr/>
        </p:nvSpPr>
        <p:spPr>
          <a:xfrm>
            <a:off x="3679269" y="3723546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43"/>
          <p:cNvSpPr/>
          <p:nvPr/>
        </p:nvSpPr>
        <p:spPr>
          <a:xfrm>
            <a:off x="3549004" y="4145864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7" name="Google Shape;5187;p43"/>
          <p:cNvSpPr/>
          <p:nvPr/>
        </p:nvSpPr>
        <p:spPr>
          <a:xfrm>
            <a:off x="3503215" y="4042076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8" name="Google Shape;5188;p43"/>
          <p:cNvSpPr/>
          <p:nvPr/>
        </p:nvSpPr>
        <p:spPr>
          <a:xfrm>
            <a:off x="3549004" y="4145864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9" name="Google Shape;5189;p43"/>
          <p:cNvSpPr/>
          <p:nvPr/>
        </p:nvSpPr>
        <p:spPr>
          <a:xfrm>
            <a:off x="3487952" y="4531518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0" name="Google Shape;5190;p43"/>
          <p:cNvSpPr/>
          <p:nvPr/>
        </p:nvSpPr>
        <p:spPr>
          <a:xfrm>
            <a:off x="4293900" y="2513372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1" name="Google Shape;5191;p43"/>
          <p:cNvSpPr/>
          <p:nvPr/>
        </p:nvSpPr>
        <p:spPr>
          <a:xfrm>
            <a:off x="4295924" y="2494896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2" name="Google Shape;5192;p43"/>
          <p:cNvSpPr/>
          <p:nvPr/>
        </p:nvSpPr>
        <p:spPr>
          <a:xfrm>
            <a:off x="3782061" y="4058528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43"/>
          <p:cNvSpPr/>
          <p:nvPr/>
        </p:nvSpPr>
        <p:spPr>
          <a:xfrm>
            <a:off x="4074113" y="3728945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4" name="Google Shape;5194;p43"/>
          <p:cNvSpPr/>
          <p:nvPr/>
        </p:nvSpPr>
        <p:spPr>
          <a:xfrm>
            <a:off x="4439428" y="2898930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5" name="Google Shape;5195;p43"/>
          <p:cNvSpPr/>
          <p:nvPr/>
        </p:nvSpPr>
        <p:spPr>
          <a:xfrm>
            <a:off x="4064956" y="3234554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6" name="Google Shape;5196;p43"/>
          <p:cNvSpPr/>
          <p:nvPr/>
        </p:nvSpPr>
        <p:spPr>
          <a:xfrm>
            <a:off x="4876976" y="3728945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7" name="Google Shape;5197;p43"/>
          <p:cNvSpPr/>
          <p:nvPr/>
        </p:nvSpPr>
        <p:spPr>
          <a:xfrm>
            <a:off x="4795584" y="3234554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8" name="Google Shape;5198;p43"/>
          <p:cNvSpPr/>
          <p:nvPr/>
        </p:nvSpPr>
        <p:spPr>
          <a:xfrm>
            <a:off x="4339689" y="3194420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9" name="Google Shape;5199;p43"/>
          <p:cNvSpPr/>
          <p:nvPr/>
        </p:nvSpPr>
        <p:spPr>
          <a:xfrm>
            <a:off x="4462820" y="3172699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43"/>
          <p:cNvSpPr/>
          <p:nvPr/>
        </p:nvSpPr>
        <p:spPr>
          <a:xfrm>
            <a:off x="4540163" y="2999312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1" name="Google Shape;5201;p43"/>
          <p:cNvSpPr/>
          <p:nvPr/>
        </p:nvSpPr>
        <p:spPr>
          <a:xfrm>
            <a:off x="4646008" y="2588723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2" name="Google Shape;5202;p43"/>
          <p:cNvSpPr/>
          <p:nvPr/>
        </p:nvSpPr>
        <p:spPr>
          <a:xfrm>
            <a:off x="4590033" y="2999312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43"/>
          <p:cNvSpPr/>
          <p:nvPr/>
        </p:nvSpPr>
        <p:spPr>
          <a:xfrm>
            <a:off x="4447557" y="2642963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4" name="Google Shape;5204;p43"/>
          <p:cNvSpPr/>
          <p:nvPr/>
        </p:nvSpPr>
        <p:spPr>
          <a:xfrm>
            <a:off x="4485217" y="2623651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43"/>
          <p:cNvSpPr/>
          <p:nvPr/>
        </p:nvSpPr>
        <p:spPr>
          <a:xfrm>
            <a:off x="4430270" y="2601544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6" name="Google Shape;5206;p43"/>
          <p:cNvSpPr/>
          <p:nvPr/>
        </p:nvSpPr>
        <p:spPr>
          <a:xfrm>
            <a:off x="4206403" y="3707287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7" name="Google Shape;5207;p43"/>
          <p:cNvSpPr/>
          <p:nvPr/>
        </p:nvSpPr>
        <p:spPr>
          <a:xfrm>
            <a:off x="4564584" y="4467414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8" name="Google Shape;5208;p43"/>
          <p:cNvSpPr/>
          <p:nvPr/>
        </p:nvSpPr>
        <p:spPr>
          <a:xfrm>
            <a:off x="4575766" y="4467414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9" name="Google Shape;5209;p43"/>
          <p:cNvSpPr/>
          <p:nvPr/>
        </p:nvSpPr>
        <p:spPr>
          <a:xfrm>
            <a:off x="4211480" y="3698130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43"/>
          <p:cNvSpPr/>
          <p:nvPr/>
        </p:nvSpPr>
        <p:spPr>
          <a:xfrm>
            <a:off x="4784402" y="4468474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43"/>
          <p:cNvSpPr/>
          <p:nvPr/>
        </p:nvSpPr>
        <p:spPr>
          <a:xfrm>
            <a:off x="4204346" y="3715417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43"/>
          <p:cNvSpPr/>
          <p:nvPr/>
        </p:nvSpPr>
        <p:spPr>
          <a:xfrm>
            <a:off x="4263374" y="4328023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3" name="Google Shape;5213;p43"/>
          <p:cNvSpPr/>
          <p:nvPr/>
        </p:nvSpPr>
        <p:spPr>
          <a:xfrm>
            <a:off x="4608348" y="3966018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4" name="Google Shape;5214;p43"/>
          <p:cNvSpPr/>
          <p:nvPr/>
        </p:nvSpPr>
        <p:spPr>
          <a:xfrm>
            <a:off x="3743245" y="4067203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5" name="Google Shape;5215;p43"/>
          <p:cNvSpPr/>
          <p:nvPr/>
        </p:nvSpPr>
        <p:spPr>
          <a:xfrm>
            <a:off x="4789479" y="4067268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6" name="Google Shape;5216;p43"/>
          <p:cNvSpPr/>
          <p:nvPr/>
        </p:nvSpPr>
        <p:spPr>
          <a:xfrm>
            <a:off x="4527953" y="4438944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43"/>
          <p:cNvSpPr/>
          <p:nvPr/>
        </p:nvSpPr>
        <p:spPr>
          <a:xfrm>
            <a:off x="4259293" y="4458256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8" name="Google Shape;5218;p43"/>
          <p:cNvSpPr/>
          <p:nvPr/>
        </p:nvSpPr>
        <p:spPr>
          <a:xfrm>
            <a:off x="3743213" y="4067268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9" name="Google Shape;5219;p43"/>
          <p:cNvSpPr/>
          <p:nvPr/>
        </p:nvSpPr>
        <p:spPr>
          <a:xfrm>
            <a:off x="4306110" y="4473872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0" name="Google Shape;5220;p43"/>
          <p:cNvSpPr/>
          <p:nvPr/>
        </p:nvSpPr>
        <p:spPr>
          <a:xfrm>
            <a:off x="4239981" y="4468474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1" name="Google Shape;5221;p43"/>
          <p:cNvSpPr/>
          <p:nvPr/>
        </p:nvSpPr>
        <p:spPr>
          <a:xfrm>
            <a:off x="5629005" y="4224203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2" name="Google Shape;5222;p43"/>
          <p:cNvSpPr/>
          <p:nvPr/>
        </p:nvSpPr>
        <p:spPr>
          <a:xfrm>
            <a:off x="5756218" y="4289335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3" name="Google Shape;5223;p43"/>
          <p:cNvSpPr/>
          <p:nvPr/>
        </p:nvSpPr>
        <p:spPr>
          <a:xfrm>
            <a:off x="5648349" y="4241522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4" name="Google Shape;5224;p43"/>
          <p:cNvSpPr/>
          <p:nvPr/>
        </p:nvSpPr>
        <p:spPr>
          <a:xfrm>
            <a:off x="5732793" y="4224203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43"/>
          <p:cNvSpPr/>
          <p:nvPr/>
        </p:nvSpPr>
        <p:spPr>
          <a:xfrm>
            <a:off x="743157" y="1284012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763497" y="1477353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43"/>
          <p:cNvSpPr/>
          <p:nvPr/>
        </p:nvSpPr>
        <p:spPr>
          <a:xfrm>
            <a:off x="686154" y="1512988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43"/>
          <p:cNvSpPr/>
          <p:nvPr/>
        </p:nvSpPr>
        <p:spPr>
          <a:xfrm>
            <a:off x="823521" y="1328804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43"/>
          <p:cNvSpPr/>
          <p:nvPr/>
        </p:nvSpPr>
        <p:spPr>
          <a:xfrm>
            <a:off x="909025" y="1341015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43"/>
          <p:cNvSpPr txBox="1"/>
          <p:nvPr/>
        </p:nvSpPr>
        <p:spPr>
          <a:xfrm>
            <a:off x="1264175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Jpter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3" name="Google Shape;5283;p43"/>
          <p:cNvSpPr txBox="1"/>
          <p:nvPr/>
        </p:nvSpPr>
        <p:spPr>
          <a:xfrm>
            <a:off x="1264175" y="143550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bigest planet</a:t>
            </a:r>
            <a:endParaRPr sz="12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Kết luận và hướng mở rộng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36ED7-89FD-A9C9-DB4F-99797B00AEDB}"/>
              </a:ext>
            </a:extLst>
          </p:cNvPr>
          <p:cNvSpPr txBox="1"/>
          <p:nvPr/>
        </p:nvSpPr>
        <p:spPr>
          <a:xfrm>
            <a:off x="335222" y="989173"/>
            <a:ext cx="8420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gắng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mỉ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table.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mỉ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9E629-4503-806C-FDB4-B44F03D297A0}"/>
              </a:ext>
            </a:extLst>
          </p:cNvPr>
          <p:cNvSpPr txBox="1"/>
          <p:nvPr/>
        </p:nvSpPr>
        <p:spPr>
          <a:xfrm>
            <a:off x="350669" y="2837815"/>
            <a:ext cx="22906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,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chữa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chặt</a:t>
            </a:r>
            <a:r>
              <a:rPr lang="en-US" dirty="0"/>
              <a:t> </a:t>
            </a:r>
            <a:r>
              <a:rPr lang="en-US" dirty="0" err="1"/>
              <a:t>chẽ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1ACCD-5238-B3BC-4869-A7B0A41C2412}"/>
              </a:ext>
            </a:extLst>
          </p:cNvPr>
          <p:cNvSpPr txBox="1"/>
          <p:nvPr/>
        </p:nvSpPr>
        <p:spPr>
          <a:xfrm>
            <a:off x="6532828" y="2704134"/>
            <a:ext cx="23344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Phần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sẽ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hoàn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chỉnh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hết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của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thống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thành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ứng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dụng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hoàn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chỉnh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phục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vụ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cho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việc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thư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viện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trong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nhà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trường</a:t>
            </a:r>
            <a:r>
              <a:rPr lang="en-US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/>
          <p:cNvSpPr txBox="1"/>
          <p:nvPr/>
        </p:nvSpPr>
        <p:spPr>
          <a:xfrm>
            <a:off x="-1483107" y="18792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Đặc tả yêu cầu bài toán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91" name="Google Shape;1491;p17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17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3" name="Google Shape;1493;p17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17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" name="Google Shape;1456;p16">
            <a:extLst>
              <a:ext uri="{FF2B5EF4-FFF2-40B4-BE49-F238E27FC236}">
                <a16:creationId xmlns:a16="http://schemas.microsoft.com/office/drawing/2014/main" id="{87706152-70D6-F4C2-D187-7C6FF066A474}"/>
              </a:ext>
            </a:extLst>
          </p:cNvPr>
          <p:cNvSpPr txBox="1"/>
          <p:nvPr/>
        </p:nvSpPr>
        <p:spPr>
          <a:xfrm>
            <a:off x="899531" y="775525"/>
            <a:ext cx="276550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2. Sơ đồ luồng dữ liệu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6DB93095-A055-AC3D-D199-7B6227D90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011325"/>
            <a:ext cx="5308600" cy="2712085"/>
          </a:xfrm>
          <a:prstGeom prst="rect">
            <a:avLst/>
          </a:prstGeom>
        </p:spPr>
      </p:pic>
      <p:sp>
        <p:nvSpPr>
          <p:cNvPr id="26" name="Google Shape;1456;p16">
            <a:extLst>
              <a:ext uri="{FF2B5EF4-FFF2-40B4-BE49-F238E27FC236}">
                <a16:creationId xmlns:a16="http://schemas.microsoft.com/office/drawing/2014/main" id="{EDC23347-D056-5C7B-E175-25F00587B9E9}"/>
              </a:ext>
            </a:extLst>
          </p:cNvPr>
          <p:cNvSpPr txBox="1"/>
          <p:nvPr/>
        </p:nvSpPr>
        <p:spPr>
          <a:xfrm>
            <a:off x="1483111" y="1280266"/>
            <a:ext cx="520762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a. Sơ đồ luồng dữ liệu ở mức khung cảnh</a:t>
            </a:r>
            <a:endParaRPr sz="16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482;p17">
            <a:extLst>
              <a:ext uri="{FF2B5EF4-FFF2-40B4-BE49-F238E27FC236}">
                <a16:creationId xmlns:a16="http://schemas.microsoft.com/office/drawing/2014/main" id="{8D000108-58C4-C74E-6C6A-C93D1D3337ED}"/>
              </a:ext>
            </a:extLst>
          </p:cNvPr>
          <p:cNvSpPr txBox="1"/>
          <p:nvPr/>
        </p:nvSpPr>
        <p:spPr>
          <a:xfrm>
            <a:off x="-1483107" y="18792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Đặc tả yêu cầu bài toán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8" name="Google Shape;1456;p16">
            <a:extLst>
              <a:ext uri="{FF2B5EF4-FFF2-40B4-BE49-F238E27FC236}">
                <a16:creationId xmlns:a16="http://schemas.microsoft.com/office/drawing/2014/main" id="{ED5C2C44-F352-4DDA-851F-52ED8C026FEB}"/>
              </a:ext>
            </a:extLst>
          </p:cNvPr>
          <p:cNvSpPr txBox="1"/>
          <p:nvPr/>
        </p:nvSpPr>
        <p:spPr>
          <a:xfrm>
            <a:off x="899531" y="775525"/>
            <a:ext cx="276550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2. Sơ đồ luồng dữ liệu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9" name="Google Shape;1456;p16">
            <a:extLst>
              <a:ext uri="{FF2B5EF4-FFF2-40B4-BE49-F238E27FC236}">
                <a16:creationId xmlns:a16="http://schemas.microsoft.com/office/drawing/2014/main" id="{946B6ED7-6C97-3EF0-225E-5DAC4D4A1F4D}"/>
              </a:ext>
            </a:extLst>
          </p:cNvPr>
          <p:cNvSpPr txBox="1"/>
          <p:nvPr/>
        </p:nvSpPr>
        <p:spPr>
          <a:xfrm>
            <a:off x="1483111" y="1280266"/>
            <a:ext cx="520762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b. Sơ đồ luồng dữ liệu ở mức đỉnh</a:t>
            </a:r>
            <a:endParaRPr sz="16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0" name="Picture 59" descr="Diagram&#10;&#10;Description automatically generated">
            <a:extLst>
              <a:ext uri="{FF2B5EF4-FFF2-40B4-BE49-F238E27FC236}">
                <a16:creationId xmlns:a16="http://schemas.microsoft.com/office/drawing/2014/main" id="{2073999D-C955-0CA1-882A-1560A6B39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77" y="143234"/>
            <a:ext cx="3615389" cy="48123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9" name="Google Shape;1482;p17">
            <a:extLst>
              <a:ext uri="{FF2B5EF4-FFF2-40B4-BE49-F238E27FC236}">
                <a16:creationId xmlns:a16="http://schemas.microsoft.com/office/drawing/2014/main" id="{E937F318-FDB5-05C0-B763-5D05BD882CCE}"/>
              </a:ext>
            </a:extLst>
          </p:cNvPr>
          <p:cNvSpPr txBox="1"/>
          <p:nvPr/>
        </p:nvSpPr>
        <p:spPr>
          <a:xfrm>
            <a:off x="-1762025" y="36559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Đặc tả yêu cầu bài toán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0" name="Google Shape;1456;p16">
            <a:extLst>
              <a:ext uri="{FF2B5EF4-FFF2-40B4-BE49-F238E27FC236}">
                <a16:creationId xmlns:a16="http://schemas.microsoft.com/office/drawing/2014/main" id="{47E59E52-8E09-4703-84C0-F8A0010EC006}"/>
              </a:ext>
            </a:extLst>
          </p:cNvPr>
          <p:cNvSpPr txBox="1"/>
          <p:nvPr/>
        </p:nvSpPr>
        <p:spPr>
          <a:xfrm>
            <a:off x="620613" y="624159"/>
            <a:ext cx="276550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2. Sơ đồ luồng dữ liệu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1" name="Google Shape;1456;p16">
            <a:extLst>
              <a:ext uri="{FF2B5EF4-FFF2-40B4-BE49-F238E27FC236}">
                <a16:creationId xmlns:a16="http://schemas.microsoft.com/office/drawing/2014/main" id="{1507A66C-DB50-2589-1EB0-C7E9FD3C458C}"/>
              </a:ext>
            </a:extLst>
          </p:cNvPr>
          <p:cNvSpPr txBox="1"/>
          <p:nvPr/>
        </p:nvSpPr>
        <p:spPr>
          <a:xfrm>
            <a:off x="1204193" y="1128900"/>
            <a:ext cx="520762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c. Sơ đồ luồng dữ liệu ở mức dưới đỉnh</a:t>
            </a:r>
            <a:endParaRPr sz="16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82" name="Picture 81" descr="Diagram&#10;&#10;Description automatically generated">
            <a:extLst>
              <a:ext uri="{FF2B5EF4-FFF2-40B4-BE49-F238E27FC236}">
                <a16:creationId xmlns:a16="http://schemas.microsoft.com/office/drawing/2014/main" id="{7D612A73-4463-2F40-DBE2-4A88357D0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84" y="1633641"/>
            <a:ext cx="4685131" cy="34497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482;p17">
            <a:extLst>
              <a:ext uri="{FF2B5EF4-FFF2-40B4-BE49-F238E27FC236}">
                <a16:creationId xmlns:a16="http://schemas.microsoft.com/office/drawing/2014/main" id="{704FF6A5-1BF3-6819-9BC5-0B3C1F731E15}"/>
              </a:ext>
            </a:extLst>
          </p:cNvPr>
          <p:cNvSpPr txBox="1"/>
          <p:nvPr/>
        </p:nvSpPr>
        <p:spPr>
          <a:xfrm>
            <a:off x="-1762025" y="36559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Đặc tả yêu cầu bài toán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" name="Google Shape;1456;p16">
            <a:extLst>
              <a:ext uri="{FF2B5EF4-FFF2-40B4-BE49-F238E27FC236}">
                <a16:creationId xmlns:a16="http://schemas.microsoft.com/office/drawing/2014/main" id="{3A61DE0E-10FF-83FC-0C2D-067B4701F483}"/>
              </a:ext>
            </a:extLst>
          </p:cNvPr>
          <p:cNvSpPr txBox="1"/>
          <p:nvPr/>
        </p:nvSpPr>
        <p:spPr>
          <a:xfrm>
            <a:off x="620613" y="624159"/>
            <a:ext cx="276550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2. Sơ đồ luồng dữ liệu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" name="Google Shape;1456;p16">
            <a:extLst>
              <a:ext uri="{FF2B5EF4-FFF2-40B4-BE49-F238E27FC236}">
                <a16:creationId xmlns:a16="http://schemas.microsoft.com/office/drawing/2014/main" id="{AFE5ED35-0F17-F6C7-DEE8-C1A76A9EC793}"/>
              </a:ext>
            </a:extLst>
          </p:cNvPr>
          <p:cNvSpPr txBox="1"/>
          <p:nvPr/>
        </p:nvSpPr>
        <p:spPr>
          <a:xfrm>
            <a:off x="1204193" y="1128900"/>
            <a:ext cx="520762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c. Sơ đồ luồng dữ liệu ở mức dưới đỉnh</a:t>
            </a:r>
            <a:endParaRPr sz="16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3" name="Picture 52" descr="Diagram&#10;&#10;Description automatically generated">
            <a:extLst>
              <a:ext uri="{FF2B5EF4-FFF2-40B4-BE49-F238E27FC236}">
                <a16:creationId xmlns:a16="http://schemas.microsoft.com/office/drawing/2014/main" id="{A0078F4C-DD9D-0A8E-AFAD-1DA74A279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62" y="1545296"/>
            <a:ext cx="4816475" cy="34531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21"/>
          <p:cNvSpPr/>
          <p:nvPr/>
        </p:nvSpPr>
        <p:spPr>
          <a:xfrm>
            <a:off x="5156613" y="376523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21"/>
          <p:cNvSpPr/>
          <p:nvPr/>
        </p:nvSpPr>
        <p:spPr>
          <a:xfrm>
            <a:off x="5156613" y="41188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21"/>
          <p:cNvSpPr/>
          <p:nvPr/>
        </p:nvSpPr>
        <p:spPr>
          <a:xfrm>
            <a:off x="5156613" y="2089089"/>
            <a:ext cx="167316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21"/>
          <p:cNvSpPr/>
          <p:nvPr/>
        </p:nvSpPr>
        <p:spPr>
          <a:xfrm>
            <a:off x="7018680" y="1249974"/>
            <a:ext cx="1672168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482;p17">
            <a:extLst>
              <a:ext uri="{FF2B5EF4-FFF2-40B4-BE49-F238E27FC236}">
                <a16:creationId xmlns:a16="http://schemas.microsoft.com/office/drawing/2014/main" id="{3CE6D6A0-A069-A556-A542-235D38F29957}"/>
              </a:ext>
            </a:extLst>
          </p:cNvPr>
          <p:cNvSpPr txBox="1"/>
          <p:nvPr/>
        </p:nvSpPr>
        <p:spPr>
          <a:xfrm>
            <a:off x="-1762025" y="36559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Đặc tả yêu cầu bài toán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" name="Google Shape;1456;p16">
            <a:extLst>
              <a:ext uri="{FF2B5EF4-FFF2-40B4-BE49-F238E27FC236}">
                <a16:creationId xmlns:a16="http://schemas.microsoft.com/office/drawing/2014/main" id="{F62B38B6-77F6-0F98-1370-723B12073EB8}"/>
              </a:ext>
            </a:extLst>
          </p:cNvPr>
          <p:cNvSpPr txBox="1"/>
          <p:nvPr/>
        </p:nvSpPr>
        <p:spPr>
          <a:xfrm>
            <a:off x="620613" y="624159"/>
            <a:ext cx="276550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2. Sơ đồ luồng dữ liệu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" name="Google Shape;1456;p16">
            <a:extLst>
              <a:ext uri="{FF2B5EF4-FFF2-40B4-BE49-F238E27FC236}">
                <a16:creationId xmlns:a16="http://schemas.microsoft.com/office/drawing/2014/main" id="{343EDD76-D3BD-BC81-62CD-612C51B4D4AC}"/>
              </a:ext>
            </a:extLst>
          </p:cNvPr>
          <p:cNvSpPr txBox="1"/>
          <p:nvPr/>
        </p:nvSpPr>
        <p:spPr>
          <a:xfrm>
            <a:off x="1204193" y="1128900"/>
            <a:ext cx="520762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c. Sơ đồ luồng dữ liệu ở mức dưới đỉnh</a:t>
            </a:r>
            <a:endParaRPr sz="16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6" name="Picture 35" descr="Diagram&#10;&#10;Description automatically generated">
            <a:extLst>
              <a:ext uri="{FF2B5EF4-FFF2-40B4-BE49-F238E27FC236}">
                <a16:creationId xmlns:a16="http://schemas.microsoft.com/office/drawing/2014/main" id="{FFDAA6C0-00E1-8173-6E1F-70602CD18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51" y="36559"/>
            <a:ext cx="3311953" cy="48014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482;p17">
            <a:extLst>
              <a:ext uri="{FF2B5EF4-FFF2-40B4-BE49-F238E27FC236}">
                <a16:creationId xmlns:a16="http://schemas.microsoft.com/office/drawing/2014/main" id="{70538409-131F-476D-3A9B-4652852F3E8B}"/>
              </a:ext>
            </a:extLst>
          </p:cNvPr>
          <p:cNvSpPr txBox="1"/>
          <p:nvPr/>
        </p:nvSpPr>
        <p:spPr>
          <a:xfrm>
            <a:off x="-1762025" y="36559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Đặc tả yêu cầu bài toán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" name="Google Shape;1456;p16">
            <a:extLst>
              <a:ext uri="{FF2B5EF4-FFF2-40B4-BE49-F238E27FC236}">
                <a16:creationId xmlns:a16="http://schemas.microsoft.com/office/drawing/2014/main" id="{1ECD718A-D66C-40E8-A5EA-98B21CE044E6}"/>
              </a:ext>
            </a:extLst>
          </p:cNvPr>
          <p:cNvSpPr txBox="1"/>
          <p:nvPr/>
        </p:nvSpPr>
        <p:spPr>
          <a:xfrm>
            <a:off x="620613" y="624159"/>
            <a:ext cx="276550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2. Sơ đồ luồng dữ liệu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0" name="Google Shape;1456;p16">
            <a:extLst>
              <a:ext uri="{FF2B5EF4-FFF2-40B4-BE49-F238E27FC236}">
                <a16:creationId xmlns:a16="http://schemas.microsoft.com/office/drawing/2014/main" id="{67F1F31F-C066-9C04-CBD6-15FD9B535A4E}"/>
              </a:ext>
            </a:extLst>
          </p:cNvPr>
          <p:cNvSpPr txBox="1"/>
          <p:nvPr/>
        </p:nvSpPr>
        <p:spPr>
          <a:xfrm>
            <a:off x="1204193" y="1128900"/>
            <a:ext cx="520762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Medium"/>
                <a:ea typeface="Fira Sans Medium"/>
                <a:cs typeface="Fira Sans Medium"/>
                <a:sym typeface="Fira Sans Medium"/>
              </a:rPr>
              <a:t>c. Sơ đồ luồng dữ liệu ở mức dưới đỉnh</a:t>
            </a:r>
            <a:endParaRPr sz="16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1" name="Picture 50" descr="Diagram&#10;&#10;Description automatically generated">
            <a:extLst>
              <a:ext uri="{FF2B5EF4-FFF2-40B4-BE49-F238E27FC236}">
                <a16:creationId xmlns:a16="http://schemas.microsoft.com/office/drawing/2014/main" id="{F56A289A-3BAD-A2ED-393A-31E3E916A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00" y="1545515"/>
            <a:ext cx="4141819" cy="34052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926</Words>
  <Application>Microsoft Office PowerPoint</Application>
  <PresentationFormat>On-screen Show (16:9)</PresentationFormat>
  <Paragraphs>153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Fira Sans Medium</vt:lpstr>
      <vt:lpstr>Fira Sans</vt:lpstr>
      <vt:lpstr>Times New Roman</vt:lpstr>
      <vt:lpstr>Fira Sans SemiBold</vt:lpstr>
      <vt:lpstr>Arial</vt:lpstr>
      <vt:lpstr>Wingdings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Sơn GG</dc:creator>
  <cp:lastModifiedBy>VU TRUONG SON</cp:lastModifiedBy>
  <cp:revision>14</cp:revision>
  <dcterms:modified xsi:type="dcterms:W3CDTF">2022-06-18T04:12:30Z</dcterms:modified>
</cp:coreProperties>
</file>